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7" r:id="rId3"/>
    <p:sldId id="256" r:id="rId4"/>
    <p:sldId id="267" r:id="rId5"/>
    <p:sldId id="268" r:id="rId6"/>
    <p:sldId id="269" r:id="rId7"/>
    <p:sldId id="271" r:id="rId8"/>
    <p:sldId id="272" r:id="rId9"/>
    <p:sldId id="273" r:id="rId10"/>
    <p:sldId id="283" r:id="rId11"/>
    <p:sldId id="260" r:id="rId12"/>
    <p:sldId id="275" r:id="rId13"/>
    <p:sldId id="274" r:id="rId14"/>
    <p:sldId id="276" r:id="rId15"/>
    <p:sldId id="281" r:id="rId16"/>
    <p:sldId id="277" r:id="rId17"/>
    <p:sldId id="279" r:id="rId18"/>
    <p:sldId id="280" r:id="rId19"/>
    <p:sldId id="282" r:id="rId20"/>
    <p:sldId id="266" r:id="rId21"/>
    <p:sldId id="265" r:id="rId22"/>
    <p:sldId id="262" r:id="rId23"/>
    <p:sldId id="263" r:id="rId24"/>
    <p:sldId id="264" r:id="rId25"/>
    <p:sldId id="259" r:id="rId26"/>
    <p:sldId id="261" r:id="rId2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629" autoAdjust="0"/>
    <p:restoredTop sz="94660"/>
  </p:normalViewPr>
  <p:slideViewPr>
    <p:cSldViewPr snapToGrid="0">
      <p:cViewPr varScale="1">
        <p:scale>
          <a:sx n="86" d="100"/>
          <a:sy n="86" d="100"/>
        </p:scale>
        <p:origin x="57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0B27322-C8A0-4604-802E-EE9EC4357B34}"/>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C22041D2-7892-4155-AA1E-73CB841BA6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F2B7091D-3DAE-42B5-BE80-E96D928CA606}"/>
              </a:ext>
            </a:extLst>
          </p:cNvPr>
          <p:cNvSpPr>
            <a:spLocks noGrp="1"/>
          </p:cNvSpPr>
          <p:nvPr>
            <p:ph type="dt" sz="half" idx="10"/>
          </p:nvPr>
        </p:nvSpPr>
        <p:spPr/>
        <p:txBody>
          <a:bodyPr/>
          <a:lstStyle/>
          <a:p>
            <a:fld id="{7A44899A-1C6E-4549-8E99-60140848AE06}" type="datetimeFigureOut">
              <a:rPr lang="es-ES" smtClean="0"/>
              <a:t>01/11/2018</a:t>
            </a:fld>
            <a:endParaRPr lang="es-ES" dirty="0"/>
          </a:p>
        </p:txBody>
      </p:sp>
      <p:sp>
        <p:nvSpPr>
          <p:cNvPr id="5" name="Marcador de pie de página 4">
            <a:extLst>
              <a:ext uri="{FF2B5EF4-FFF2-40B4-BE49-F238E27FC236}">
                <a16:creationId xmlns:a16="http://schemas.microsoft.com/office/drawing/2014/main" id="{2C2984F2-6A69-42E5-8AB3-AFCD43BDCC4F}"/>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F77A3074-FACE-43FC-B84A-8C59C9EE199C}"/>
              </a:ext>
            </a:extLst>
          </p:cNvPr>
          <p:cNvSpPr>
            <a:spLocks noGrp="1"/>
          </p:cNvSpPr>
          <p:nvPr>
            <p:ph type="sldNum" sz="quarter" idx="12"/>
          </p:nvPr>
        </p:nvSpPr>
        <p:spPr/>
        <p:txBody>
          <a:bodyPr/>
          <a:lstStyle/>
          <a:p>
            <a:fld id="{DE81CA43-5455-473F-A77D-7D5CCF798032}" type="slidenum">
              <a:rPr lang="es-ES" smtClean="0"/>
              <a:t>‹Nº›</a:t>
            </a:fld>
            <a:endParaRPr lang="es-ES" dirty="0"/>
          </a:p>
        </p:txBody>
      </p:sp>
    </p:spTree>
    <p:extLst>
      <p:ext uri="{BB962C8B-B14F-4D97-AF65-F5344CB8AC3E}">
        <p14:creationId xmlns:p14="http://schemas.microsoft.com/office/powerpoint/2010/main" val="4016175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F10CC6-F3BB-411D-A08A-7B3E882C661D}"/>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F9B6A54D-FC15-415F-8FDB-5B6582AD4FC9}"/>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E7F4B535-2397-41FD-8F4B-413272662B44}"/>
              </a:ext>
            </a:extLst>
          </p:cNvPr>
          <p:cNvSpPr>
            <a:spLocks noGrp="1"/>
          </p:cNvSpPr>
          <p:nvPr>
            <p:ph type="dt" sz="half" idx="10"/>
          </p:nvPr>
        </p:nvSpPr>
        <p:spPr/>
        <p:txBody>
          <a:bodyPr/>
          <a:lstStyle/>
          <a:p>
            <a:fld id="{7A44899A-1C6E-4549-8E99-60140848AE06}" type="datetimeFigureOut">
              <a:rPr lang="es-ES" smtClean="0"/>
              <a:t>01/11/2018</a:t>
            </a:fld>
            <a:endParaRPr lang="es-ES" dirty="0"/>
          </a:p>
        </p:txBody>
      </p:sp>
      <p:sp>
        <p:nvSpPr>
          <p:cNvPr id="5" name="Marcador de pie de página 4">
            <a:extLst>
              <a:ext uri="{FF2B5EF4-FFF2-40B4-BE49-F238E27FC236}">
                <a16:creationId xmlns:a16="http://schemas.microsoft.com/office/drawing/2014/main" id="{A28668B6-9987-4919-AE31-CD398AF7B1AD}"/>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65AB8FCC-CBD2-4CFB-A9FC-152EFA47127C}"/>
              </a:ext>
            </a:extLst>
          </p:cNvPr>
          <p:cNvSpPr>
            <a:spLocks noGrp="1"/>
          </p:cNvSpPr>
          <p:nvPr>
            <p:ph type="sldNum" sz="quarter" idx="12"/>
          </p:nvPr>
        </p:nvSpPr>
        <p:spPr/>
        <p:txBody>
          <a:bodyPr/>
          <a:lstStyle/>
          <a:p>
            <a:fld id="{DE81CA43-5455-473F-A77D-7D5CCF798032}" type="slidenum">
              <a:rPr lang="es-ES" smtClean="0"/>
              <a:t>‹Nº›</a:t>
            </a:fld>
            <a:endParaRPr lang="es-ES" dirty="0"/>
          </a:p>
        </p:txBody>
      </p:sp>
    </p:spTree>
    <p:extLst>
      <p:ext uri="{BB962C8B-B14F-4D97-AF65-F5344CB8AC3E}">
        <p14:creationId xmlns:p14="http://schemas.microsoft.com/office/powerpoint/2010/main" val="3315654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CA5E861-BF28-42D8-8D72-560A2FCF2447}"/>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75263ADD-2D7C-4824-810B-51F852E3510B}"/>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D6272D33-56E0-4A9B-98E6-72D8FBB26A9F}"/>
              </a:ext>
            </a:extLst>
          </p:cNvPr>
          <p:cNvSpPr>
            <a:spLocks noGrp="1"/>
          </p:cNvSpPr>
          <p:nvPr>
            <p:ph type="dt" sz="half" idx="10"/>
          </p:nvPr>
        </p:nvSpPr>
        <p:spPr/>
        <p:txBody>
          <a:bodyPr/>
          <a:lstStyle/>
          <a:p>
            <a:fld id="{7A44899A-1C6E-4549-8E99-60140848AE06}" type="datetimeFigureOut">
              <a:rPr lang="es-ES" smtClean="0"/>
              <a:t>01/11/2018</a:t>
            </a:fld>
            <a:endParaRPr lang="es-ES" dirty="0"/>
          </a:p>
        </p:txBody>
      </p:sp>
      <p:sp>
        <p:nvSpPr>
          <p:cNvPr id="5" name="Marcador de pie de página 4">
            <a:extLst>
              <a:ext uri="{FF2B5EF4-FFF2-40B4-BE49-F238E27FC236}">
                <a16:creationId xmlns:a16="http://schemas.microsoft.com/office/drawing/2014/main" id="{A021401F-E4A5-45D3-A371-7F23BBF278A7}"/>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A6F5CBE6-1099-440B-B8CE-BB858B0DC10A}"/>
              </a:ext>
            </a:extLst>
          </p:cNvPr>
          <p:cNvSpPr>
            <a:spLocks noGrp="1"/>
          </p:cNvSpPr>
          <p:nvPr>
            <p:ph type="sldNum" sz="quarter" idx="12"/>
          </p:nvPr>
        </p:nvSpPr>
        <p:spPr/>
        <p:txBody>
          <a:bodyPr/>
          <a:lstStyle/>
          <a:p>
            <a:fld id="{DE81CA43-5455-473F-A77D-7D5CCF798032}" type="slidenum">
              <a:rPr lang="es-ES" smtClean="0"/>
              <a:t>‹Nº›</a:t>
            </a:fld>
            <a:endParaRPr lang="es-ES" dirty="0"/>
          </a:p>
        </p:txBody>
      </p:sp>
    </p:spTree>
    <p:extLst>
      <p:ext uri="{BB962C8B-B14F-4D97-AF65-F5344CB8AC3E}">
        <p14:creationId xmlns:p14="http://schemas.microsoft.com/office/powerpoint/2010/main" val="1325783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9F88B1-ADAB-4D6B-A9EC-26DF3E944D29}"/>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BF07CE3F-6C93-4B1F-90BB-E019B56231D3}"/>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20A0B424-3525-404E-B7D9-33D0F4C16B9B}"/>
              </a:ext>
            </a:extLst>
          </p:cNvPr>
          <p:cNvSpPr>
            <a:spLocks noGrp="1"/>
          </p:cNvSpPr>
          <p:nvPr>
            <p:ph type="dt" sz="half" idx="10"/>
          </p:nvPr>
        </p:nvSpPr>
        <p:spPr/>
        <p:txBody>
          <a:bodyPr/>
          <a:lstStyle/>
          <a:p>
            <a:fld id="{7A44899A-1C6E-4549-8E99-60140848AE06}" type="datetimeFigureOut">
              <a:rPr lang="es-ES" smtClean="0"/>
              <a:t>01/11/2018</a:t>
            </a:fld>
            <a:endParaRPr lang="es-ES" dirty="0"/>
          </a:p>
        </p:txBody>
      </p:sp>
      <p:sp>
        <p:nvSpPr>
          <p:cNvPr id="5" name="Marcador de pie de página 4">
            <a:extLst>
              <a:ext uri="{FF2B5EF4-FFF2-40B4-BE49-F238E27FC236}">
                <a16:creationId xmlns:a16="http://schemas.microsoft.com/office/drawing/2014/main" id="{7B37AF98-0A4E-4D14-82BD-F139A37D9812}"/>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D69D8FD8-E856-4F14-A612-77BC259AA210}"/>
              </a:ext>
            </a:extLst>
          </p:cNvPr>
          <p:cNvSpPr>
            <a:spLocks noGrp="1"/>
          </p:cNvSpPr>
          <p:nvPr>
            <p:ph type="sldNum" sz="quarter" idx="12"/>
          </p:nvPr>
        </p:nvSpPr>
        <p:spPr/>
        <p:txBody>
          <a:bodyPr/>
          <a:lstStyle/>
          <a:p>
            <a:fld id="{DE81CA43-5455-473F-A77D-7D5CCF798032}" type="slidenum">
              <a:rPr lang="es-ES" smtClean="0"/>
              <a:t>‹Nº›</a:t>
            </a:fld>
            <a:endParaRPr lang="es-ES" dirty="0"/>
          </a:p>
        </p:txBody>
      </p:sp>
    </p:spTree>
    <p:extLst>
      <p:ext uri="{BB962C8B-B14F-4D97-AF65-F5344CB8AC3E}">
        <p14:creationId xmlns:p14="http://schemas.microsoft.com/office/powerpoint/2010/main" val="3665701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171846-1954-43F5-81F9-466013C4AE16}"/>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C27AB267-9768-4164-94C1-19A82D23DD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54C5E5FD-848D-44BB-812D-3960874EDB77}"/>
              </a:ext>
            </a:extLst>
          </p:cNvPr>
          <p:cNvSpPr>
            <a:spLocks noGrp="1"/>
          </p:cNvSpPr>
          <p:nvPr>
            <p:ph type="dt" sz="half" idx="10"/>
          </p:nvPr>
        </p:nvSpPr>
        <p:spPr/>
        <p:txBody>
          <a:bodyPr/>
          <a:lstStyle/>
          <a:p>
            <a:fld id="{7A44899A-1C6E-4549-8E99-60140848AE06}" type="datetimeFigureOut">
              <a:rPr lang="es-ES" smtClean="0"/>
              <a:t>01/11/2018</a:t>
            </a:fld>
            <a:endParaRPr lang="es-ES" dirty="0"/>
          </a:p>
        </p:txBody>
      </p:sp>
      <p:sp>
        <p:nvSpPr>
          <p:cNvPr id="5" name="Marcador de pie de página 4">
            <a:extLst>
              <a:ext uri="{FF2B5EF4-FFF2-40B4-BE49-F238E27FC236}">
                <a16:creationId xmlns:a16="http://schemas.microsoft.com/office/drawing/2014/main" id="{77F6D8B6-4837-4564-98C7-241255F2B2FF}"/>
              </a:ext>
            </a:extLst>
          </p:cNvPr>
          <p:cNvSpPr>
            <a:spLocks noGrp="1"/>
          </p:cNvSpPr>
          <p:nvPr>
            <p:ph type="ftr" sz="quarter" idx="11"/>
          </p:nvPr>
        </p:nvSpPr>
        <p:spPr/>
        <p:txBody>
          <a:bodyPr/>
          <a:lstStyle/>
          <a:p>
            <a:endParaRPr lang="es-ES" dirty="0"/>
          </a:p>
        </p:txBody>
      </p:sp>
      <p:sp>
        <p:nvSpPr>
          <p:cNvPr id="6" name="Marcador de número de diapositiva 5">
            <a:extLst>
              <a:ext uri="{FF2B5EF4-FFF2-40B4-BE49-F238E27FC236}">
                <a16:creationId xmlns:a16="http://schemas.microsoft.com/office/drawing/2014/main" id="{7B36A3F5-5947-4F39-A30C-9CBBEFBF28FB}"/>
              </a:ext>
            </a:extLst>
          </p:cNvPr>
          <p:cNvSpPr>
            <a:spLocks noGrp="1"/>
          </p:cNvSpPr>
          <p:nvPr>
            <p:ph type="sldNum" sz="quarter" idx="12"/>
          </p:nvPr>
        </p:nvSpPr>
        <p:spPr/>
        <p:txBody>
          <a:bodyPr/>
          <a:lstStyle/>
          <a:p>
            <a:fld id="{DE81CA43-5455-473F-A77D-7D5CCF798032}" type="slidenum">
              <a:rPr lang="es-ES" smtClean="0"/>
              <a:t>‹Nº›</a:t>
            </a:fld>
            <a:endParaRPr lang="es-ES" dirty="0"/>
          </a:p>
        </p:txBody>
      </p:sp>
    </p:spTree>
    <p:extLst>
      <p:ext uri="{BB962C8B-B14F-4D97-AF65-F5344CB8AC3E}">
        <p14:creationId xmlns:p14="http://schemas.microsoft.com/office/powerpoint/2010/main" val="1456778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F601EE-C034-469F-B69E-A982B52C2857}"/>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4BB96045-B70E-4D77-97FD-155679707646}"/>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DFEE6BFD-C29A-42A9-BFE1-FB0A09014218}"/>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8F51F919-A12A-4C1F-B948-E428B4341192}"/>
              </a:ext>
            </a:extLst>
          </p:cNvPr>
          <p:cNvSpPr>
            <a:spLocks noGrp="1"/>
          </p:cNvSpPr>
          <p:nvPr>
            <p:ph type="dt" sz="half" idx="10"/>
          </p:nvPr>
        </p:nvSpPr>
        <p:spPr/>
        <p:txBody>
          <a:bodyPr/>
          <a:lstStyle/>
          <a:p>
            <a:fld id="{7A44899A-1C6E-4549-8E99-60140848AE06}" type="datetimeFigureOut">
              <a:rPr lang="es-ES" smtClean="0"/>
              <a:t>01/11/2018</a:t>
            </a:fld>
            <a:endParaRPr lang="es-ES" dirty="0"/>
          </a:p>
        </p:txBody>
      </p:sp>
      <p:sp>
        <p:nvSpPr>
          <p:cNvPr id="6" name="Marcador de pie de página 5">
            <a:extLst>
              <a:ext uri="{FF2B5EF4-FFF2-40B4-BE49-F238E27FC236}">
                <a16:creationId xmlns:a16="http://schemas.microsoft.com/office/drawing/2014/main" id="{2F8E8B18-1127-40BC-88F4-6B31A85F6A3F}"/>
              </a:ext>
            </a:extLst>
          </p:cNvPr>
          <p:cNvSpPr>
            <a:spLocks noGrp="1"/>
          </p:cNvSpPr>
          <p:nvPr>
            <p:ph type="ftr" sz="quarter" idx="11"/>
          </p:nvPr>
        </p:nvSpPr>
        <p:spPr/>
        <p:txBody>
          <a:bodyPr/>
          <a:lstStyle/>
          <a:p>
            <a:endParaRPr lang="es-ES" dirty="0"/>
          </a:p>
        </p:txBody>
      </p:sp>
      <p:sp>
        <p:nvSpPr>
          <p:cNvPr id="7" name="Marcador de número de diapositiva 6">
            <a:extLst>
              <a:ext uri="{FF2B5EF4-FFF2-40B4-BE49-F238E27FC236}">
                <a16:creationId xmlns:a16="http://schemas.microsoft.com/office/drawing/2014/main" id="{DA0D1E61-8567-46FF-84CC-AFB122110506}"/>
              </a:ext>
            </a:extLst>
          </p:cNvPr>
          <p:cNvSpPr>
            <a:spLocks noGrp="1"/>
          </p:cNvSpPr>
          <p:nvPr>
            <p:ph type="sldNum" sz="quarter" idx="12"/>
          </p:nvPr>
        </p:nvSpPr>
        <p:spPr/>
        <p:txBody>
          <a:bodyPr/>
          <a:lstStyle/>
          <a:p>
            <a:fld id="{DE81CA43-5455-473F-A77D-7D5CCF798032}" type="slidenum">
              <a:rPr lang="es-ES" smtClean="0"/>
              <a:t>‹Nº›</a:t>
            </a:fld>
            <a:endParaRPr lang="es-ES" dirty="0"/>
          </a:p>
        </p:txBody>
      </p:sp>
    </p:spTree>
    <p:extLst>
      <p:ext uri="{BB962C8B-B14F-4D97-AF65-F5344CB8AC3E}">
        <p14:creationId xmlns:p14="http://schemas.microsoft.com/office/powerpoint/2010/main" val="28301243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5C9633-A536-4958-ADDA-76BD5FE5A4C8}"/>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AF5ECC55-3539-42AD-ABF2-23AC4570B9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6F97AA17-2032-4E6A-AC09-FD5F684E7D15}"/>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5C5DFE08-992C-4E01-8819-B207AD58A2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6089DE42-AAF7-45B0-ACD5-C06732EE6012}"/>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0A04262F-482E-4BDB-8F90-A035512CD27A}"/>
              </a:ext>
            </a:extLst>
          </p:cNvPr>
          <p:cNvSpPr>
            <a:spLocks noGrp="1"/>
          </p:cNvSpPr>
          <p:nvPr>
            <p:ph type="dt" sz="half" idx="10"/>
          </p:nvPr>
        </p:nvSpPr>
        <p:spPr/>
        <p:txBody>
          <a:bodyPr/>
          <a:lstStyle/>
          <a:p>
            <a:fld id="{7A44899A-1C6E-4549-8E99-60140848AE06}" type="datetimeFigureOut">
              <a:rPr lang="es-ES" smtClean="0"/>
              <a:t>01/11/2018</a:t>
            </a:fld>
            <a:endParaRPr lang="es-ES" dirty="0"/>
          </a:p>
        </p:txBody>
      </p:sp>
      <p:sp>
        <p:nvSpPr>
          <p:cNvPr id="8" name="Marcador de pie de página 7">
            <a:extLst>
              <a:ext uri="{FF2B5EF4-FFF2-40B4-BE49-F238E27FC236}">
                <a16:creationId xmlns:a16="http://schemas.microsoft.com/office/drawing/2014/main" id="{7E629DE6-6427-4ADE-A74E-565FB12DDE2F}"/>
              </a:ext>
            </a:extLst>
          </p:cNvPr>
          <p:cNvSpPr>
            <a:spLocks noGrp="1"/>
          </p:cNvSpPr>
          <p:nvPr>
            <p:ph type="ftr" sz="quarter" idx="11"/>
          </p:nvPr>
        </p:nvSpPr>
        <p:spPr/>
        <p:txBody>
          <a:bodyPr/>
          <a:lstStyle/>
          <a:p>
            <a:endParaRPr lang="es-ES" dirty="0"/>
          </a:p>
        </p:txBody>
      </p:sp>
      <p:sp>
        <p:nvSpPr>
          <p:cNvPr id="9" name="Marcador de número de diapositiva 8">
            <a:extLst>
              <a:ext uri="{FF2B5EF4-FFF2-40B4-BE49-F238E27FC236}">
                <a16:creationId xmlns:a16="http://schemas.microsoft.com/office/drawing/2014/main" id="{26EAB36F-2D68-4479-9EEB-F9BBB45AFAC1}"/>
              </a:ext>
            </a:extLst>
          </p:cNvPr>
          <p:cNvSpPr>
            <a:spLocks noGrp="1"/>
          </p:cNvSpPr>
          <p:nvPr>
            <p:ph type="sldNum" sz="quarter" idx="12"/>
          </p:nvPr>
        </p:nvSpPr>
        <p:spPr/>
        <p:txBody>
          <a:bodyPr/>
          <a:lstStyle/>
          <a:p>
            <a:fld id="{DE81CA43-5455-473F-A77D-7D5CCF798032}" type="slidenum">
              <a:rPr lang="es-ES" smtClean="0"/>
              <a:t>‹Nº›</a:t>
            </a:fld>
            <a:endParaRPr lang="es-ES" dirty="0"/>
          </a:p>
        </p:txBody>
      </p:sp>
    </p:spTree>
    <p:extLst>
      <p:ext uri="{BB962C8B-B14F-4D97-AF65-F5344CB8AC3E}">
        <p14:creationId xmlns:p14="http://schemas.microsoft.com/office/powerpoint/2010/main" val="22155779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FDC9F7-7C6B-4BA0-A088-65E7EC8F40E4}"/>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9F4E5803-3707-41E1-88CA-16CCE0F27F8E}"/>
              </a:ext>
            </a:extLst>
          </p:cNvPr>
          <p:cNvSpPr>
            <a:spLocks noGrp="1"/>
          </p:cNvSpPr>
          <p:nvPr>
            <p:ph type="dt" sz="half" idx="10"/>
          </p:nvPr>
        </p:nvSpPr>
        <p:spPr/>
        <p:txBody>
          <a:bodyPr/>
          <a:lstStyle/>
          <a:p>
            <a:fld id="{7A44899A-1C6E-4549-8E99-60140848AE06}" type="datetimeFigureOut">
              <a:rPr lang="es-ES" smtClean="0"/>
              <a:t>01/11/2018</a:t>
            </a:fld>
            <a:endParaRPr lang="es-ES" dirty="0"/>
          </a:p>
        </p:txBody>
      </p:sp>
      <p:sp>
        <p:nvSpPr>
          <p:cNvPr id="4" name="Marcador de pie de página 3">
            <a:extLst>
              <a:ext uri="{FF2B5EF4-FFF2-40B4-BE49-F238E27FC236}">
                <a16:creationId xmlns:a16="http://schemas.microsoft.com/office/drawing/2014/main" id="{58E53BAE-6F40-42CA-9938-4A7BE8CAF3C4}"/>
              </a:ext>
            </a:extLst>
          </p:cNvPr>
          <p:cNvSpPr>
            <a:spLocks noGrp="1"/>
          </p:cNvSpPr>
          <p:nvPr>
            <p:ph type="ftr" sz="quarter" idx="11"/>
          </p:nvPr>
        </p:nvSpPr>
        <p:spPr/>
        <p:txBody>
          <a:bodyPr/>
          <a:lstStyle/>
          <a:p>
            <a:endParaRPr lang="es-ES" dirty="0"/>
          </a:p>
        </p:txBody>
      </p:sp>
      <p:sp>
        <p:nvSpPr>
          <p:cNvPr id="5" name="Marcador de número de diapositiva 4">
            <a:extLst>
              <a:ext uri="{FF2B5EF4-FFF2-40B4-BE49-F238E27FC236}">
                <a16:creationId xmlns:a16="http://schemas.microsoft.com/office/drawing/2014/main" id="{90BC5549-9FF4-4CA0-B3CF-1AE6A659F6C4}"/>
              </a:ext>
            </a:extLst>
          </p:cNvPr>
          <p:cNvSpPr>
            <a:spLocks noGrp="1"/>
          </p:cNvSpPr>
          <p:nvPr>
            <p:ph type="sldNum" sz="quarter" idx="12"/>
          </p:nvPr>
        </p:nvSpPr>
        <p:spPr/>
        <p:txBody>
          <a:bodyPr/>
          <a:lstStyle/>
          <a:p>
            <a:fld id="{DE81CA43-5455-473F-A77D-7D5CCF798032}" type="slidenum">
              <a:rPr lang="es-ES" smtClean="0"/>
              <a:t>‹Nº›</a:t>
            </a:fld>
            <a:endParaRPr lang="es-ES" dirty="0"/>
          </a:p>
        </p:txBody>
      </p:sp>
    </p:spTree>
    <p:extLst>
      <p:ext uri="{BB962C8B-B14F-4D97-AF65-F5344CB8AC3E}">
        <p14:creationId xmlns:p14="http://schemas.microsoft.com/office/powerpoint/2010/main" val="1068678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98509613-D70B-48C2-8D78-C6B5A0D48E60}"/>
              </a:ext>
            </a:extLst>
          </p:cNvPr>
          <p:cNvSpPr>
            <a:spLocks noGrp="1"/>
          </p:cNvSpPr>
          <p:nvPr>
            <p:ph type="dt" sz="half" idx="10"/>
          </p:nvPr>
        </p:nvSpPr>
        <p:spPr/>
        <p:txBody>
          <a:bodyPr/>
          <a:lstStyle/>
          <a:p>
            <a:fld id="{7A44899A-1C6E-4549-8E99-60140848AE06}" type="datetimeFigureOut">
              <a:rPr lang="es-ES" smtClean="0"/>
              <a:t>01/11/2018</a:t>
            </a:fld>
            <a:endParaRPr lang="es-ES" dirty="0"/>
          </a:p>
        </p:txBody>
      </p:sp>
      <p:sp>
        <p:nvSpPr>
          <p:cNvPr id="3" name="Marcador de pie de página 2">
            <a:extLst>
              <a:ext uri="{FF2B5EF4-FFF2-40B4-BE49-F238E27FC236}">
                <a16:creationId xmlns:a16="http://schemas.microsoft.com/office/drawing/2014/main" id="{B8CD5068-B07D-4B65-B06A-390FB872B97A}"/>
              </a:ext>
            </a:extLst>
          </p:cNvPr>
          <p:cNvSpPr>
            <a:spLocks noGrp="1"/>
          </p:cNvSpPr>
          <p:nvPr>
            <p:ph type="ftr" sz="quarter" idx="11"/>
          </p:nvPr>
        </p:nvSpPr>
        <p:spPr/>
        <p:txBody>
          <a:bodyPr/>
          <a:lstStyle/>
          <a:p>
            <a:endParaRPr lang="es-ES" dirty="0"/>
          </a:p>
        </p:txBody>
      </p:sp>
      <p:sp>
        <p:nvSpPr>
          <p:cNvPr id="4" name="Marcador de número de diapositiva 3">
            <a:extLst>
              <a:ext uri="{FF2B5EF4-FFF2-40B4-BE49-F238E27FC236}">
                <a16:creationId xmlns:a16="http://schemas.microsoft.com/office/drawing/2014/main" id="{81E32FC7-5B3B-4CE4-AC58-FBFD233AE342}"/>
              </a:ext>
            </a:extLst>
          </p:cNvPr>
          <p:cNvSpPr>
            <a:spLocks noGrp="1"/>
          </p:cNvSpPr>
          <p:nvPr>
            <p:ph type="sldNum" sz="quarter" idx="12"/>
          </p:nvPr>
        </p:nvSpPr>
        <p:spPr/>
        <p:txBody>
          <a:bodyPr/>
          <a:lstStyle/>
          <a:p>
            <a:fld id="{DE81CA43-5455-473F-A77D-7D5CCF798032}" type="slidenum">
              <a:rPr lang="es-ES" smtClean="0"/>
              <a:t>‹Nº›</a:t>
            </a:fld>
            <a:endParaRPr lang="es-ES" dirty="0"/>
          </a:p>
        </p:txBody>
      </p:sp>
    </p:spTree>
    <p:extLst>
      <p:ext uri="{BB962C8B-B14F-4D97-AF65-F5344CB8AC3E}">
        <p14:creationId xmlns:p14="http://schemas.microsoft.com/office/powerpoint/2010/main" val="2119855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8B24CA-CD84-44A5-A82E-367136C428D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E8EE00FC-3D73-489F-8341-9A017184C8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BD0F27DE-33A5-4EE0-ADBB-5FC67B975A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EA6836CB-601D-4E4D-887C-92A34095ABEF}"/>
              </a:ext>
            </a:extLst>
          </p:cNvPr>
          <p:cNvSpPr>
            <a:spLocks noGrp="1"/>
          </p:cNvSpPr>
          <p:nvPr>
            <p:ph type="dt" sz="half" idx="10"/>
          </p:nvPr>
        </p:nvSpPr>
        <p:spPr/>
        <p:txBody>
          <a:bodyPr/>
          <a:lstStyle/>
          <a:p>
            <a:fld id="{7A44899A-1C6E-4549-8E99-60140848AE06}" type="datetimeFigureOut">
              <a:rPr lang="es-ES" smtClean="0"/>
              <a:t>01/11/2018</a:t>
            </a:fld>
            <a:endParaRPr lang="es-ES" dirty="0"/>
          </a:p>
        </p:txBody>
      </p:sp>
      <p:sp>
        <p:nvSpPr>
          <p:cNvPr id="6" name="Marcador de pie de página 5">
            <a:extLst>
              <a:ext uri="{FF2B5EF4-FFF2-40B4-BE49-F238E27FC236}">
                <a16:creationId xmlns:a16="http://schemas.microsoft.com/office/drawing/2014/main" id="{88AA46A2-8D6B-44DB-915F-9CA1F42C335C}"/>
              </a:ext>
            </a:extLst>
          </p:cNvPr>
          <p:cNvSpPr>
            <a:spLocks noGrp="1"/>
          </p:cNvSpPr>
          <p:nvPr>
            <p:ph type="ftr" sz="quarter" idx="11"/>
          </p:nvPr>
        </p:nvSpPr>
        <p:spPr/>
        <p:txBody>
          <a:bodyPr/>
          <a:lstStyle/>
          <a:p>
            <a:endParaRPr lang="es-ES" dirty="0"/>
          </a:p>
        </p:txBody>
      </p:sp>
      <p:sp>
        <p:nvSpPr>
          <p:cNvPr id="7" name="Marcador de número de diapositiva 6">
            <a:extLst>
              <a:ext uri="{FF2B5EF4-FFF2-40B4-BE49-F238E27FC236}">
                <a16:creationId xmlns:a16="http://schemas.microsoft.com/office/drawing/2014/main" id="{0FD04A2A-DB85-4267-A54E-55FDAB878D83}"/>
              </a:ext>
            </a:extLst>
          </p:cNvPr>
          <p:cNvSpPr>
            <a:spLocks noGrp="1"/>
          </p:cNvSpPr>
          <p:nvPr>
            <p:ph type="sldNum" sz="quarter" idx="12"/>
          </p:nvPr>
        </p:nvSpPr>
        <p:spPr/>
        <p:txBody>
          <a:bodyPr/>
          <a:lstStyle/>
          <a:p>
            <a:fld id="{DE81CA43-5455-473F-A77D-7D5CCF798032}" type="slidenum">
              <a:rPr lang="es-ES" smtClean="0"/>
              <a:t>‹Nº›</a:t>
            </a:fld>
            <a:endParaRPr lang="es-ES" dirty="0"/>
          </a:p>
        </p:txBody>
      </p:sp>
    </p:spTree>
    <p:extLst>
      <p:ext uri="{BB962C8B-B14F-4D97-AF65-F5344CB8AC3E}">
        <p14:creationId xmlns:p14="http://schemas.microsoft.com/office/powerpoint/2010/main" val="4071910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7E5BF3-6BE6-4168-AD8F-0928ED7CB05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E9D0B76D-B0EB-4633-A522-A9B1F67C74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dirty="0"/>
          </a:p>
        </p:txBody>
      </p:sp>
      <p:sp>
        <p:nvSpPr>
          <p:cNvPr id="4" name="Marcador de texto 3">
            <a:extLst>
              <a:ext uri="{FF2B5EF4-FFF2-40B4-BE49-F238E27FC236}">
                <a16:creationId xmlns:a16="http://schemas.microsoft.com/office/drawing/2014/main" id="{22F830B5-0956-491B-B3AB-5A9BAD79BF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AD7EB03A-BBF1-4295-9228-9DD8197A4F65}"/>
              </a:ext>
            </a:extLst>
          </p:cNvPr>
          <p:cNvSpPr>
            <a:spLocks noGrp="1"/>
          </p:cNvSpPr>
          <p:nvPr>
            <p:ph type="dt" sz="half" idx="10"/>
          </p:nvPr>
        </p:nvSpPr>
        <p:spPr/>
        <p:txBody>
          <a:bodyPr/>
          <a:lstStyle/>
          <a:p>
            <a:fld id="{7A44899A-1C6E-4549-8E99-60140848AE06}" type="datetimeFigureOut">
              <a:rPr lang="es-ES" smtClean="0"/>
              <a:t>01/11/2018</a:t>
            </a:fld>
            <a:endParaRPr lang="es-ES" dirty="0"/>
          </a:p>
        </p:txBody>
      </p:sp>
      <p:sp>
        <p:nvSpPr>
          <p:cNvPr id="6" name="Marcador de pie de página 5">
            <a:extLst>
              <a:ext uri="{FF2B5EF4-FFF2-40B4-BE49-F238E27FC236}">
                <a16:creationId xmlns:a16="http://schemas.microsoft.com/office/drawing/2014/main" id="{2C592AE5-73EF-492B-B85C-1403CECEA791}"/>
              </a:ext>
            </a:extLst>
          </p:cNvPr>
          <p:cNvSpPr>
            <a:spLocks noGrp="1"/>
          </p:cNvSpPr>
          <p:nvPr>
            <p:ph type="ftr" sz="quarter" idx="11"/>
          </p:nvPr>
        </p:nvSpPr>
        <p:spPr/>
        <p:txBody>
          <a:bodyPr/>
          <a:lstStyle/>
          <a:p>
            <a:endParaRPr lang="es-ES" dirty="0"/>
          </a:p>
        </p:txBody>
      </p:sp>
      <p:sp>
        <p:nvSpPr>
          <p:cNvPr id="7" name="Marcador de número de diapositiva 6">
            <a:extLst>
              <a:ext uri="{FF2B5EF4-FFF2-40B4-BE49-F238E27FC236}">
                <a16:creationId xmlns:a16="http://schemas.microsoft.com/office/drawing/2014/main" id="{20BDDAA5-6E1A-4BF6-AC0C-A43AFD43CF19}"/>
              </a:ext>
            </a:extLst>
          </p:cNvPr>
          <p:cNvSpPr>
            <a:spLocks noGrp="1"/>
          </p:cNvSpPr>
          <p:nvPr>
            <p:ph type="sldNum" sz="quarter" idx="12"/>
          </p:nvPr>
        </p:nvSpPr>
        <p:spPr/>
        <p:txBody>
          <a:bodyPr/>
          <a:lstStyle/>
          <a:p>
            <a:fld id="{DE81CA43-5455-473F-A77D-7D5CCF798032}" type="slidenum">
              <a:rPr lang="es-ES" smtClean="0"/>
              <a:t>‹Nº›</a:t>
            </a:fld>
            <a:endParaRPr lang="es-ES" dirty="0"/>
          </a:p>
        </p:txBody>
      </p:sp>
    </p:spTree>
    <p:extLst>
      <p:ext uri="{BB962C8B-B14F-4D97-AF65-F5344CB8AC3E}">
        <p14:creationId xmlns:p14="http://schemas.microsoft.com/office/powerpoint/2010/main" val="2282173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7D25BAB4-0521-4112-893F-FB20278420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8A771E40-0F9A-4A36-824C-FF4741446A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55336AA4-294C-4706-A3D8-20C4ADB87D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44899A-1C6E-4549-8E99-60140848AE06}" type="datetimeFigureOut">
              <a:rPr lang="es-ES" smtClean="0"/>
              <a:t>01/11/2018</a:t>
            </a:fld>
            <a:endParaRPr lang="es-ES" dirty="0"/>
          </a:p>
        </p:txBody>
      </p:sp>
      <p:sp>
        <p:nvSpPr>
          <p:cNvPr id="5" name="Marcador de pie de página 4">
            <a:extLst>
              <a:ext uri="{FF2B5EF4-FFF2-40B4-BE49-F238E27FC236}">
                <a16:creationId xmlns:a16="http://schemas.microsoft.com/office/drawing/2014/main" id="{1F31BE80-316A-49B9-B162-1489EDF5B2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dirty="0"/>
          </a:p>
        </p:txBody>
      </p:sp>
      <p:sp>
        <p:nvSpPr>
          <p:cNvPr id="6" name="Marcador de número de diapositiva 5">
            <a:extLst>
              <a:ext uri="{FF2B5EF4-FFF2-40B4-BE49-F238E27FC236}">
                <a16:creationId xmlns:a16="http://schemas.microsoft.com/office/drawing/2014/main" id="{EC1738EA-B336-4C2E-B3DF-16906901BD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81CA43-5455-473F-A77D-7D5CCF798032}" type="slidenum">
              <a:rPr lang="es-ES" smtClean="0"/>
              <a:t>‹Nº›</a:t>
            </a:fld>
            <a:endParaRPr lang="es-ES" dirty="0"/>
          </a:p>
        </p:txBody>
      </p:sp>
    </p:spTree>
    <p:extLst>
      <p:ext uri="{BB962C8B-B14F-4D97-AF65-F5344CB8AC3E}">
        <p14:creationId xmlns:p14="http://schemas.microsoft.com/office/powerpoint/2010/main" val="7413384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F7BF30B5-3D94-488A-B36D-3CE9FD28F2B8}"/>
              </a:ext>
            </a:extLst>
          </p:cNvPr>
          <p:cNvSpPr txBox="1"/>
          <p:nvPr/>
        </p:nvSpPr>
        <p:spPr>
          <a:xfrm>
            <a:off x="834501" y="630315"/>
            <a:ext cx="10763941" cy="5355312"/>
          </a:xfrm>
          <a:prstGeom prst="rect">
            <a:avLst/>
          </a:prstGeom>
          <a:noFill/>
        </p:spPr>
        <p:txBody>
          <a:bodyPr wrap="square" rtlCol="0">
            <a:spAutoFit/>
          </a:bodyPr>
          <a:lstStyle/>
          <a:p>
            <a:r>
              <a:rPr lang="es-ES" b="1" dirty="0"/>
              <a:t>FICHEROS NECESARIOS:</a:t>
            </a:r>
          </a:p>
          <a:p>
            <a:endParaRPr lang="es-ES" b="1" dirty="0"/>
          </a:p>
          <a:p>
            <a:pPr marL="285750" indent="-285750">
              <a:buFont typeface="Arial" panose="020B0604020202020204" pitchFamily="34" charset="0"/>
              <a:buChar char="•"/>
            </a:pPr>
            <a:r>
              <a:rPr lang="es-ES" dirty="0"/>
              <a:t>Templates: carpeta donde se encuentran todas los documentos HTML de las paginas dinámicas</a:t>
            </a:r>
          </a:p>
          <a:p>
            <a:pPr marL="285750" indent="-285750">
              <a:buFont typeface="Arial" panose="020B0604020202020204" pitchFamily="34" charset="0"/>
              <a:buChar char="•"/>
            </a:pPr>
            <a:r>
              <a:rPr lang="es-ES" dirty="0"/>
              <a:t>Static: ficheros estáticos</a:t>
            </a:r>
          </a:p>
          <a:p>
            <a:pPr marL="742950" lvl="1" indent="-285750">
              <a:buFont typeface="Courier New" panose="02070309020205020404" pitchFamily="49" charset="0"/>
              <a:buChar char="o"/>
            </a:pPr>
            <a:r>
              <a:rPr lang="es-ES" dirty="0"/>
              <a:t>Images: fichero que contiene las imágenes usadas en la pagina, tanto las imágenes para las portadas de las películas, como imágenes usadas para iconos en los botones, imágenes usados para mensajes de información, etc.</a:t>
            </a:r>
          </a:p>
          <a:p>
            <a:pPr marL="742950" lvl="1" indent="-285750">
              <a:buFont typeface="Courier New" panose="02070309020205020404" pitchFamily="49" charset="0"/>
              <a:buChar char="o"/>
            </a:pPr>
            <a:r>
              <a:rPr lang="es-ES" dirty="0"/>
              <a:t>Javascript: contiene el archivo .js usado para validaciones de formularios, alerts, uso de jquery, etc.</a:t>
            </a:r>
          </a:p>
          <a:p>
            <a:pPr marL="742950" lvl="1" indent="-285750">
              <a:buFont typeface="Courier New" panose="02070309020205020404" pitchFamily="49" charset="0"/>
              <a:buChar char="o"/>
            </a:pPr>
            <a:r>
              <a:rPr lang="es-ES" dirty="0"/>
              <a:t>Style: contiene el archivo CSS para dar estilo a la pagina</a:t>
            </a:r>
          </a:p>
          <a:p>
            <a:pPr marL="285750" indent="-285750">
              <a:buFont typeface="Arial" panose="020B0604020202020204" pitchFamily="34" charset="0"/>
              <a:buChar char="•"/>
            </a:pPr>
            <a:r>
              <a:rPr lang="es-ES" dirty="0"/>
              <a:t>User: fichero que contiene los ficheros correspondientes a los usuarios registrados, cada carpeta con el nombre de usuario de este</a:t>
            </a:r>
          </a:p>
          <a:p>
            <a:pPr marL="742950" lvl="1" indent="-285750">
              <a:buFont typeface="Courier New" panose="02070309020205020404" pitchFamily="49" charset="0"/>
              <a:buChar char="o"/>
            </a:pPr>
            <a:r>
              <a:rPr lang="es-ES" dirty="0"/>
              <a:t>Nombre_usuario: contiene un un archivo .dat con los datos personales del usuario (username, contraseña, saldo…) y un fichero .json usado para guardar el historial de compra del usuario.</a:t>
            </a:r>
          </a:p>
          <a:p>
            <a:pPr marL="285750" indent="-285750">
              <a:buFont typeface="Arial" panose="020B0604020202020204" pitchFamily="34" charset="0"/>
              <a:buChar char="•"/>
            </a:pPr>
            <a:r>
              <a:rPr lang="es-ES" dirty="0"/>
              <a:t>Catalogue: carpeta que contiene el .json referente al catalogo que contiene todas las películas (con su información correspondiente) que aparecen en la pagina</a:t>
            </a:r>
          </a:p>
          <a:p>
            <a:pPr marL="285750" indent="-285750">
              <a:buFont typeface="Arial" panose="020B0604020202020204" pitchFamily="34" charset="0"/>
              <a:buChar char="•"/>
            </a:pPr>
            <a:r>
              <a:rPr lang="es-ES" dirty="0"/>
              <a:t>Routes.py: archivo escrito en Python, donde hacemos la relación de rutas entre las paginas html y el traspaso de información a estas para rellenarlas, además de hacer la inicialización y control de las sesiones flask. También lo usamos como main</a:t>
            </a:r>
          </a:p>
          <a:p>
            <a:endParaRPr lang="es-ES" dirty="0"/>
          </a:p>
        </p:txBody>
      </p:sp>
    </p:spTree>
    <p:extLst>
      <p:ext uri="{BB962C8B-B14F-4D97-AF65-F5344CB8AC3E}">
        <p14:creationId xmlns:p14="http://schemas.microsoft.com/office/powerpoint/2010/main" val="37361978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C213779C-4AAA-4C34-87D1-3659D9A2DA59}"/>
              </a:ext>
            </a:extLst>
          </p:cNvPr>
          <p:cNvPicPr>
            <a:picLocks noChangeAspect="1"/>
          </p:cNvPicPr>
          <p:nvPr/>
        </p:nvPicPr>
        <p:blipFill>
          <a:blip r:embed="rId2"/>
          <a:stretch>
            <a:fillRect/>
          </a:stretch>
        </p:blipFill>
        <p:spPr>
          <a:xfrm>
            <a:off x="60356" y="0"/>
            <a:ext cx="12071287" cy="6858000"/>
          </a:xfrm>
          <a:prstGeom prst="rect">
            <a:avLst/>
          </a:prstGeom>
        </p:spPr>
      </p:pic>
      <p:sp>
        <p:nvSpPr>
          <p:cNvPr id="5" name="CuadroTexto 4">
            <a:extLst>
              <a:ext uri="{FF2B5EF4-FFF2-40B4-BE49-F238E27FC236}">
                <a16:creationId xmlns:a16="http://schemas.microsoft.com/office/drawing/2014/main" id="{461CA9C5-FC60-41F5-A47E-012971466E30}"/>
              </a:ext>
            </a:extLst>
          </p:cNvPr>
          <p:cNvSpPr txBox="1"/>
          <p:nvPr/>
        </p:nvSpPr>
        <p:spPr>
          <a:xfrm>
            <a:off x="4802820" y="762778"/>
            <a:ext cx="2716566" cy="253916"/>
          </a:xfrm>
          <a:prstGeom prst="rect">
            <a:avLst/>
          </a:prstGeom>
          <a:solidFill>
            <a:srgbClr val="F2F2F2">
              <a:alpha val="61176"/>
            </a:srgbClr>
          </a:solidFill>
        </p:spPr>
        <p:txBody>
          <a:bodyPr wrap="square" rtlCol="0">
            <a:spAutoFit/>
          </a:bodyPr>
          <a:lstStyle/>
          <a:p>
            <a:pPr algn="ctr"/>
            <a:r>
              <a:rPr lang="es-ES" sz="1050" b="1" dirty="0"/>
              <a:t>PÁGINA DE CARRITO TRAS COMPRA FALLIDA </a:t>
            </a:r>
          </a:p>
        </p:txBody>
      </p:sp>
    </p:spTree>
    <p:extLst>
      <p:ext uri="{BB962C8B-B14F-4D97-AF65-F5344CB8AC3E}">
        <p14:creationId xmlns:p14="http://schemas.microsoft.com/office/powerpoint/2010/main" val="5693344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3BCA2BD8-4D4E-4E0A-A914-D888C3249E74}"/>
              </a:ext>
            </a:extLst>
          </p:cNvPr>
          <p:cNvPicPr>
            <a:picLocks noChangeAspect="1"/>
          </p:cNvPicPr>
          <p:nvPr/>
        </p:nvPicPr>
        <p:blipFill>
          <a:blip r:embed="rId2"/>
          <a:stretch>
            <a:fillRect/>
          </a:stretch>
        </p:blipFill>
        <p:spPr>
          <a:xfrm>
            <a:off x="60356" y="0"/>
            <a:ext cx="12071287" cy="6858000"/>
          </a:xfrm>
          <a:prstGeom prst="rect">
            <a:avLst/>
          </a:prstGeom>
        </p:spPr>
      </p:pic>
      <p:sp>
        <p:nvSpPr>
          <p:cNvPr id="4" name="CuadroTexto 3">
            <a:extLst>
              <a:ext uri="{FF2B5EF4-FFF2-40B4-BE49-F238E27FC236}">
                <a16:creationId xmlns:a16="http://schemas.microsoft.com/office/drawing/2014/main" id="{1C41BA96-4589-442F-9E92-527A1806AC9E}"/>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CARRITO (VACIO)</a:t>
            </a:r>
          </a:p>
        </p:txBody>
      </p:sp>
    </p:spTree>
    <p:extLst>
      <p:ext uri="{BB962C8B-B14F-4D97-AF65-F5344CB8AC3E}">
        <p14:creationId xmlns:p14="http://schemas.microsoft.com/office/powerpoint/2010/main" val="3198697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3A12C368-3ED8-4671-9594-E9D9921BD2CB}"/>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D4D3F67C-6BD5-4B6B-9C1D-4655416C5325}"/>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REGISTRO</a:t>
            </a:r>
          </a:p>
        </p:txBody>
      </p:sp>
      <p:sp>
        <p:nvSpPr>
          <p:cNvPr id="4" name="CuadroTexto 3">
            <a:extLst>
              <a:ext uri="{FF2B5EF4-FFF2-40B4-BE49-F238E27FC236}">
                <a16:creationId xmlns:a16="http://schemas.microsoft.com/office/drawing/2014/main" id="{44899A1D-FEEE-4599-9700-AE6F7B8023D8}"/>
              </a:ext>
            </a:extLst>
          </p:cNvPr>
          <p:cNvSpPr txBox="1"/>
          <p:nvPr/>
        </p:nvSpPr>
        <p:spPr>
          <a:xfrm>
            <a:off x="5763086" y="3429000"/>
            <a:ext cx="1399545" cy="577081"/>
          </a:xfrm>
          <a:prstGeom prst="rect">
            <a:avLst/>
          </a:prstGeom>
          <a:solidFill>
            <a:srgbClr val="000000">
              <a:alpha val="89804"/>
            </a:srgbClr>
          </a:solidFill>
        </p:spPr>
        <p:txBody>
          <a:bodyPr wrap="square" rtlCol="0">
            <a:spAutoFit/>
          </a:bodyPr>
          <a:lstStyle/>
          <a:p>
            <a:pPr algn="ctr"/>
            <a:r>
              <a:rPr lang="es-ES" sz="1050" dirty="0">
                <a:solidFill>
                  <a:schemeClr val="bg1"/>
                </a:solidFill>
              </a:rPr>
              <a:t>Campos a rellenar para completar el registro</a:t>
            </a:r>
          </a:p>
        </p:txBody>
      </p:sp>
    </p:spTree>
    <p:extLst>
      <p:ext uri="{BB962C8B-B14F-4D97-AF65-F5344CB8AC3E}">
        <p14:creationId xmlns:p14="http://schemas.microsoft.com/office/powerpoint/2010/main" val="16882390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2F0883C1-05CF-40A0-BEAC-DD18CF8AD489}"/>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4541CEDE-10F0-4816-8679-534CD1B9CB5E}"/>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REGISTRO</a:t>
            </a:r>
          </a:p>
        </p:txBody>
      </p:sp>
      <p:sp>
        <p:nvSpPr>
          <p:cNvPr id="4" name="CuadroTexto 3">
            <a:extLst>
              <a:ext uri="{FF2B5EF4-FFF2-40B4-BE49-F238E27FC236}">
                <a16:creationId xmlns:a16="http://schemas.microsoft.com/office/drawing/2014/main" id="{1EBECEF2-5E3D-48C8-8A2D-8BAD54FF905A}"/>
              </a:ext>
            </a:extLst>
          </p:cNvPr>
          <p:cNvSpPr txBox="1"/>
          <p:nvPr/>
        </p:nvSpPr>
        <p:spPr>
          <a:xfrm>
            <a:off x="5763086" y="3429000"/>
            <a:ext cx="1399545" cy="415498"/>
          </a:xfrm>
          <a:prstGeom prst="rect">
            <a:avLst/>
          </a:prstGeom>
          <a:solidFill>
            <a:srgbClr val="000000">
              <a:alpha val="89804"/>
            </a:srgbClr>
          </a:solidFill>
        </p:spPr>
        <p:txBody>
          <a:bodyPr wrap="square" rtlCol="0">
            <a:spAutoFit/>
          </a:bodyPr>
          <a:lstStyle/>
          <a:p>
            <a:pPr algn="ctr"/>
            <a:r>
              <a:rPr lang="es-ES" sz="1050" dirty="0">
                <a:solidFill>
                  <a:schemeClr val="bg1"/>
                </a:solidFill>
              </a:rPr>
              <a:t>No se permiten campos en blanco</a:t>
            </a:r>
          </a:p>
        </p:txBody>
      </p:sp>
    </p:spTree>
    <p:extLst>
      <p:ext uri="{BB962C8B-B14F-4D97-AF65-F5344CB8AC3E}">
        <p14:creationId xmlns:p14="http://schemas.microsoft.com/office/powerpoint/2010/main" val="29545317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B35B8D62-08A2-4F68-80D0-5ACC46A333ED}"/>
              </a:ext>
            </a:extLst>
          </p:cNvPr>
          <p:cNvPicPr>
            <a:picLocks noChangeAspect="1"/>
          </p:cNvPicPr>
          <p:nvPr/>
        </p:nvPicPr>
        <p:blipFill>
          <a:blip r:embed="rId2"/>
          <a:stretch>
            <a:fillRect/>
          </a:stretch>
        </p:blipFill>
        <p:spPr>
          <a:xfrm>
            <a:off x="60356" y="0"/>
            <a:ext cx="12071287" cy="6858000"/>
          </a:xfrm>
          <a:prstGeom prst="rect">
            <a:avLst/>
          </a:prstGeom>
        </p:spPr>
      </p:pic>
      <p:sp>
        <p:nvSpPr>
          <p:cNvPr id="4" name="CuadroTexto 3">
            <a:extLst>
              <a:ext uri="{FF2B5EF4-FFF2-40B4-BE49-F238E27FC236}">
                <a16:creationId xmlns:a16="http://schemas.microsoft.com/office/drawing/2014/main" id="{5C0E6B75-0128-47B8-A087-96018CECE005}"/>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REGISTRO</a:t>
            </a:r>
          </a:p>
        </p:txBody>
      </p:sp>
      <p:sp>
        <p:nvSpPr>
          <p:cNvPr id="5" name="CuadroTexto 4">
            <a:extLst>
              <a:ext uri="{FF2B5EF4-FFF2-40B4-BE49-F238E27FC236}">
                <a16:creationId xmlns:a16="http://schemas.microsoft.com/office/drawing/2014/main" id="{6FDBDBC2-7839-4EA5-989C-643E94CFB0F5}"/>
              </a:ext>
            </a:extLst>
          </p:cNvPr>
          <p:cNvSpPr txBox="1"/>
          <p:nvPr/>
        </p:nvSpPr>
        <p:spPr>
          <a:xfrm>
            <a:off x="5789719" y="4023804"/>
            <a:ext cx="1809566" cy="738664"/>
          </a:xfrm>
          <a:prstGeom prst="rect">
            <a:avLst/>
          </a:prstGeom>
          <a:solidFill>
            <a:srgbClr val="000000">
              <a:alpha val="89804"/>
            </a:srgbClr>
          </a:solidFill>
        </p:spPr>
        <p:txBody>
          <a:bodyPr wrap="square" rtlCol="0">
            <a:spAutoFit/>
          </a:bodyPr>
          <a:lstStyle/>
          <a:p>
            <a:pPr algn="ctr"/>
            <a:r>
              <a:rPr lang="es-ES" sz="1050" dirty="0">
                <a:solidFill>
                  <a:schemeClr val="bg1"/>
                </a:solidFill>
              </a:rPr>
              <a:t>Mensajes que informen si algún campo no cumple los requisitos mínimos tras intentar finalizar el registro</a:t>
            </a:r>
          </a:p>
        </p:txBody>
      </p:sp>
    </p:spTree>
    <p:extLst>
      <p:ext uri="{BB962C8B-B14F-4D97-AF65-F5344CB8AC3E}">
        <p14:creationId xmlns:p14="http://schemas.microsoft.com/office/powerpoint/2010/main" val="1974192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EFC73E31-CAE2-4CA5-B1C4-8DB783E2409C}"/>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1A255277-3A5F-4B7E-B09C-904D83664084}"/>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REGISTRO</a:t>
            </a:r>
          </a:p>
        </p:txBody>
      </p:sp>
      <p:sp>
        <p:nvSpPr>
          <p:cNvPr id="4" name="CuadroTexto 3">
            <a:extLst>
              <a:ext uri="{FF2B5EF4-FFF2-40B4-BE49-F238E27FC236}">
                <a16:creationId xmlns:a16="http://schemas.microsoft.com/office/drawing/2014/main" id="{2F320F18-3D89-4EF5-AFD8-1D072B354DB7}"/>
              </a:ext>
            </a:extLst>
          </p:cNvPr>
          <p:cNvSpPr txBox="1"/>
          <p:nvPr/>
        </p:nvSpPr>
        <p:spPr>
          <a:xfrm>
            <a:off x="3765611" y="4343400"/>
            <a:ext cx="1399545" cy="415498"/>
          </a:xfrm>
          <a:prstGeom prst="rect">
            <a:avLst/>
          </a:prstGeom>
          <a:solidFill>
            <a:srgbClr val="000000">
              <a:alpha val="89804"/>
            </a:srgbClr>
          </a:solidFill>
        </p:spPr>
        <p:txBody>
          <a:bodyPr wrap="square" rtlCol="0">
            <a:spAutoFit/>
          </a:bodyPr>
          <a:lstStyle/>
          <a:p>
            <a:pPr algn="ctr"/>
            <a:r>
              <a:rPr lang="es-ES" sz="1050" dirty="0">
                <a:solidFill>
                  <a:schemeClr val="bg1"/>
                </a:solidFill>
              </a:rPr>
              <a:t>Barra de fortaleza de contraseña</a:t>
            </a:r>
          </a:p>
        </p:txBody>
      </p:sp>
    </p:spTree>
    <p:extLst>
      <p:ext uri="{BB962C8B-B14F-4D97-AF65-F5344CB8AC3E}">
        <p14:creationId xmlns:p14="http://schemas.microsoft.com/office/powerpoint/2010/main" val="4862764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5CA9A9C9-45D2-4A78-A32B-7B12F168D105}"/>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AE644539-9F78-4C94-AC41-D429351F45FC}"/>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REGISTRO EXITOSO</a:t>
            </a:r>
          </a:p>
        </p:txBody>
      </p:sp>
      <p:sp>
        <p:nvSpPr>
          <p:cNvPr id="4" name="CuadroTexto 3">
            <a:extLst>
              <a:ext uri="{FF2B5EF4-FFF2-40B4-BE49-F238E27FC236}">
                <a16:creationId xmlns:a16="http://schemas.microsoft.com/office/drawing/2014/main" id="{691B5080-6AD1-4740-BA55-1F7C4F73D54D}"/>
              </a:ext>
            </a:extLst>
          </p:cNvPr>
          <p:cNvSpPr txBox="1"/>
          <p:nvPr/>
        </p:nvSpPr>
        <p:spPr>
          <a:xfrm>
            <a:off x="3765611" y="4343400"/>
            <a:ext cx="1399545" cy="415498"/>
          </a:xfrm>
          <a:prstGeom prst="rect">
            <a:avLst/>
          </a:prstGeom>
          <a:solidFill>
            <a:srgbClr val="000000">
              <a:alpha val="89804"/>
            </a:srgbClr>
          </a:solidFill>
        </p:spPr>
        <p:txBody>
          <a:bodyPr wrap="square" rtlCol="0">
            <a:spAutoFit/>
          </a:bodyPr>
          <a:lstStyle/>
          <a:p>
            <a:pPr algn="ctr"/>
            <a:r>
              <a:rPr lang="es-ES" sz="1050" dirty="0">
                <a:solidFill>
                  <a:schemeClr val="bg1"/>
                </a:solidFill>
              </a:rPr>
              <a:t>Recomendación de películas</a:t>
            </a:r>
          </a:p>
        </p:txBody>
      </p:sp>
    </p:spTree>
    <p:extLst>
      <p:ext uri="{BB962C8B-B14F-4D97-AF65-F5344CB8AC3E}">
        <p14:creationId xmlns:p14="http://schemas.microsoft.com/office/powerpoint/2010/main" val="36925126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D4C390C8-7BB2-4671-AFB1-B310851BABE9}"/>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0310AEA7-4384-4692-80BA-5CB516BD7C1F}"/>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REGISTRO FALLIDO</a:t>
            </a:r>
          </a:p>
        </p:txBody>
      </p:sp>
    </p:spTree>
    <p:extLst>
      <p:ext uri="{BB962C8B-B14F-4D97-AF65-F5344CB8AC3E}">
        <p14:creationId xmlns:p14="http://schemas.microsoft.com/office/powerpoint/2010/main" val="11703562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F3852A99-98D7-4CF8-8BAA-BD231AAD1E8A}"/>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DB90A4EA-2F83-4EDD-B6C0-A23170482042}"/>
              </a:ext>
            </a:extLst>
          </p:cNvPr>
          <p:cNvSpPr txBox="1"/>
          <p:nvPr/>
        </p:nvSpPr>
        <p:spPr>
          <a:xfrm>
            <a:off x="4458848" y="718389"/>
            <a:ext cx="3060537" cy="253916"/>
          </a:xfrm>
          <a:prstGeom prst="rect">
            <a:avLst/>
          </a:prstGeom>
          <a:solidFill>
            <a:srgbClr val="F2F2F2">
              <a:alpha val="61176"/>
            </a:srgbClr>
          </a:solidFill>
        </p:spPr>
        <p:txBody>
          <a:bodyPr wrap="square" rtlCol="0">
            <a:spAutoFit/>
          </a:bodyPr>
          <a:lstStyle/>
          <a:p>
            <a:pPr algn="ctr"/>
            <a:r>
              <a:rPr lang="es-ES" sz="1050" b="1" dirty="0"/>
              <a:t>PÁGINA DE INICIO TRAS IDENTIFICACION FALLIDA</a:t>
            </a:r>
          </a:p>
        </p:txBody>
      </p:sp>
    </p:spTree>
    <p:extLst>
      <p:ext uri="{BB962C8B-B14F-4D97-AF65-F5344CB8AC3E}">
        <p14:creationId xmlns:p14="http://schemas.microsoft.com/office/powerpoint/2010/main" val="2304485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DC71B903-98CC-4D97-9F65-31BA6C410049}"/>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9EC222BB-B69A-4755-A701-42C8B475E8D7}"/>
              </a:ext>
            </a:extLst>
          </p:cNvPr>
          <p:cNvSpPr txBox="1"/>
          <p:nvPr/>
        </p:nvSpPr>
        <p:spPr>
          <a:xfrm>
            <a:off x="4565730" y="753899"/>
            <a:ext cx="3060537" cy="253916"/>
          </a:xfrm>
          <a:prstGeom prst="rect">
            <a:avLst/>
          </a:prstGeom>
          <a:solidFill>
            <a:srgbClr val="F2F2F2">
              <a:alpha val="61176"/>
            </a:srgbClr>
          </a:solidFill>
        </p:spPr>
        <p:txBody>
          <a:bodyPr wrap="square" rtlCol="0">
            <a:spAutoFit/>
          </a:bodyPr>
          <a:lstStyle/>
          <a:p>
            <a:pPr algn="ctr"/>
            <a:r>
              <a:rPr lang="es-ES" sz="1050" b="1" dirty="0"/>
              <a:t>PÁGINA DE INICIO TRAS IDENTIFICACION EXITOSA</a:t>
            </a:r>
          </a:p>
        </p:txBody>
      </p:sp>
      <p:sp>
        <p:nvSpPr>
          <p:cNvPr id="4" name="CuadroTexto 3">
            <a:extLst>
              <a:ext uri="{FF2B5EF4-FFF2-40B4-BE49-F238E27FC236}">
                <a16:creationId xmlns:a16="http://schemas.microsoft.com/office/drawing/2014/main" id="{B7195F6C-A269-4FAB-BDD7-90F3EF5D147A}"/>
              </a:ext>
            </a:extLst>
          </p:cNvPr>
          <p:cNvSpPr txBox="1"/>
          <p:nvPr/>
        </p:nvSpPr>
        <p:spPr>
          <a:xfrm>
            <a:off x="153923" y="1456265"/>
            <a:ext cx="2016899" cy="253916"/>
          </a:xfrm>
          <a:prstGeom prst="rect">
            <a:avLst/>
          </a:prstGeom>
          <a:solidFill>
            <a:srgbClr val="F2F2F2">
              <a:alpha val="61176"/>
            </a:srgbClr>
          </a:solidFill>
        </p:spPr>
        <p:txBody>
          <a:bodyPr wrap="none" rtlCol="0">
            <a:spAutoFit/>
          </a:bodyPr>
          <a:lstStyle/>
          <a:p>
            <a:r>
              <a:rPr lang="es-ES" sz="1050" dirty="0"/>
              <a:t>Mensaje de bienvenida al usuario</a:t>
            </a:r>
          </a:p>
        </p:txBody>
      </p:sp>
      <p:sp>
        <p:nvSpPr>
          <p:cNvPr id="5" name="CuadroTexto 4">
            <a:extLst>
              <a:ext uri="{FF2B5EF4-FFF2-40B4-BE49-F238E27FC236}">
                <a16:creationId xmlns:a16="http://schemas.microsoft.com/office/drawing/2014/main" id="{E4CAC7F4-EBA7-4D38-AA7D-92823A56E17A}"/>
              </a:ext>
            </a:extLst>
          </p:cNvPr>
          <p:cNvSpPr txBox="1"/>
          <p:nvPr/>
        </p:nvSpPr>
        <p:spPr>
          <a:xfrm>
            <a:off x="1664608" y="2408547"/>
            <a:ext cx="785629" cy="415498"/>
          </a:xfrm>
          <a:prstGeom prst="rect">
            <a:avLst/>
          </a:prstGeom>
          <a:solidFill>
            <a:srgbClr val="F2F2F2">
              <a:alpha val="61176"/>
            </a:srgbClr>
          </a:solidFill>
        </p:spPr>
        <p:txBody>
          <a:bodyPr wrap="square" rtlCol="0">
            <a:spAutoFit/>
          </a:bodyPr>
          <a:lstStyle/>
          <a:p>
            <a:pPr algn="ctr"/>
            <a:r>
              <a:rPr lang="es-ES" sz="1050" dirty="0"/>
              <a:t>Botón del historial</a:t>
            </a:r>
          </a:p>
        </p:txBody>
      </p:sp>
    </p:spTree>
    <p:extLst>
      <p:ext uri="{BB962C8B-B14F-4D97-AF65-F5344CB8AC3E}">
        <p14:creationId xmlns:p14="http://schemas.microsoft.com/office/powerpoint/2010/main" val="3250113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BF70F116-03E8-40CA-8458-983524D1ACC5}"/>
              </a:ext>
            </a:extLst>
          </p:cNvPr>
          <p:cNvSpPr txBox="1"/>
          <p:nvPr/>
        </p:nvSpPr>
        <p:spPr>
          <a:xfrm>
            <a:off x="133165" y="133166"/>
            <a:ext cx="11683014" cy="6463308"/>
          </a:xfrm>
          <a:prstGeom prst="rect">
            <a:avLst/>
          </a:prstGeom>
          <a:noFill/>
        </p:spPr>
        <p:txBody>
          <a:bodyPr wrap="square" rtlCol="0">
            <a:spAutoFit/>
          </a:bodyPr>
          <a:lstStyle/>
          <a:p>
            <a:r>
              <a:rPr lang="es-ES" b="1" dirty="0"/>
              <a:t>DESCRIPCION DEL FUNCIONAMIENTO Y LA IMPLEMENTCACION:</a:t>
            </a:r>
          </a:p>
          <a:p>
            <a:endParaRPr lang="es-ES" b="1" dirty="0"/>
          </a:p>
          <a:p>
            <a:pPr marL="285750" indent="-285750">
              <a:buFont typeface="Arial" panose="020B0604020202020204" pitchFamily="34" charset="0"/>
              <a:buChar char="•"/>
            </a:pPr>
            <a:r>
              <a:rPr lang="es-ES" dirty="0"/>
              <a:t>Estética de la pagina: tal y como se pedía, al reducir la ventana la pagina web no se deforma; además de que el </a:t>
            </a:r>
            <a:r>
              <a:rPr lang="es-ES" dirty="0" err="1"/>
              <a:t>header</a:t>
            </a:r>
            <a:r>
              <a:rPr lang="es-ES" dirty="0"/>
              <a:t>, el margen lateral de navegación y el </a:t>
            </a:r>
            <a:r>
              <a:rPr lang="es-ES" dirty="0" err="1"/>
              <a:t>footer</a:t>
            </a:r>
            <a:r>
              <a:rPr lang="es-ES" dirty="0"/>
              <a:t> son estáticos, lo único que se mueve es el contenido de las películas. Como funcionamiento extra de la estética, hemos decidido que al colocar el ratón sobre una película, la imagen de esta se haga mas grande, pensamos que es una buena manera para destacar la película sobre la que esta y sea fácil de ver. </a:t>
            </a:r>
            <a:r>
              <a:rPr lang="es-ES" dirty="0" err="1"/>
              <a:t>Ademas</a:t>
            </a:r>
            <a:r>
              <a:rPr lang="es-ES" dirty="0"/>
              <a:t> del uso de pequeñas ventanas emergentes para informar de, por ejemplo, cuando se ha podido realizar una compra con éxito (o no), cuando la identificación no se ha podido llevar a cabo, etc.</a:t>
            </a:r>
          </a:p>
          <a:p>
            <a:pPr marL="285750" indent="-285750">
              <a:buFont typeface="Arial" panose="020B0604020202020204" pitchFamily="34" charset="0"/>
              <a:buChar char="•"/>
            </a:pPr>
            <a:endParaRPr lang="es-ES" dirty="0"/>
          </a:p>
          <a:p>
            <a:pPr marL="285750" indent="-285750">
              <a:buFont typeface="Arial" panose="020B0604020202020204" pitchFamily="34" charset="0"/>
              <a:buChar char="•"/>
            </a:pPr>
            <a:r>
              <a:rPr lang="es-ES" dirty="0"/>
              <a:t>Funcionamiento: la pagina cumple todo el funcionamiento requerido. Permite el registro de nuevos usuarios (siempre y cuando cumplan las condiciones del formulario de registro) y la identificación de los ya existentes. Al iniciar, te muestra todo el catálogo de películas. Si se pincha en una, te lleva a su descripción y te da la opción de añadirla al carro (también puedes eliminar del carro). Solo puedes comprar lo que hay en tu carrito si eres un usuario identificado, y esta compra se añadirá a tu historial al cual podrás acceder si estas </a:t>
            </a:r>
            <a:r>
              <a:rPr lang="es-ES" dirty="0" err="1"/>
              <a:t>logueado</a:t>
            </a:r>
            <a:r>
              <a:rPr lang="es-ES" dirty="0"/>
              <a:t>. Un usuario tiene la opción de salir (log </a:t>
            </a:r>
            <a:r>
              <a:rPr lang="es-ES" dirty="0" err="1"/>
              <a:t>out</a:t>
            </a:r>
            <a:r>
              <a:rPr lang="es-ES" dirty="0"/>
              <a:t>). Además de disponer de una función de filtrado, que busca por categoría y/o palabras. Se permite al usuario aumentar su saldo para poder seguir comprando.  Todo este cambio de paginas se realiza mediante los botones que se encuentran en la parte izquierda de la pagina.</a:t>
            </a:r>
          </a:p>
          <a:p>
            <a:pPr marL="285750" indent="-285750">
              <a:buFont typeface="Arial" panose="020B0604020202020204" pitchFamily="34" charset="0"/>
              <a:buChar char="•"/>
            </a:pPr>
            <a:endParaRPr lang="es-ES" dirty="0"/>
          </a:p>
          <a:p>
            <a:pPr marL="285750" indent="-285750">
              <a:buFont typeface="Arial" panose="020B0604020202020204" pitchFamily="34" charset="0"/>
              <a:buChar char="•"/>
            </a:pPr>
            <a:r>
              <a:rPr lang="es-ES" dirty="0" err="1"/>
              <a:t>Implementacion</a:t>
            </a:r>
            <a:r>
              <a:rPr lang="es-ES" dirty="0"/>
              <a:t>: para los html, hemos usado una pagina base, ya que, como se ha dicho; el </a:t>
            </a:r>
            <a:r>
              <a:rPr lang="es-ES" dirty="0" err="1"/>
              <a:t>header</a:t>
            </a:r>
            <a:r>
              <a:rPr lang="es-ES" dirty="0"/>
              <a:t>, la barra de navegación y el </a:t>
            </a:r>
            <a:r>
              <a:rPr lang="es-ES" dirty="0" err="1"/>
              <a:t>footer</a:t>
            </a:r>
            <a:r>
              <a:rPr lang="es-ES" dirty="0"/>
              <a:t> son estáticos (menos algunos detalles controlados por </a:t>
            </a:r>
            <a:r>
              <a:rPr lang="es-ES" i="1" dirty="0" err="1"/>
              <a:t>if</a:t>
            </a:r>
            <a:r>
              <a:rPr lang="es-ES" i="1" dirty="0"/>
              <a:t> </a:t>
            </a:r>
            <a:r>
              <a:rPr lang="es-ES" i="1" dirty="0" err="1"/>
              <a:t>else</a:t>
            </a:r>
            <a:r>
              <a:rPr lang="es-ES" dirty="0"/>
              <a:t>), son comunes para todas, y lo lógico era que todas extendieran de esta. Las validaciones se han realizado mediante </a:t>
            </a:r>
            <a:r>
              <a:rPr lang="es-ES" dirty="0" err="1"/>
              <a:t>javascript</a:t>
            </a:r>
            <a:r>
              <a:rPr lang="es-ES" dirty="0"/>
              <a:t>.</a:t>
            </a:r>
          </a:p>
          <a:p>
            <a:pPr marL="285750" indent="-285750">
              <a:buFont typeface="Arial" panose="020B0604020202020204" pitchFamily="34" charset="0"/>
              <a:buChar char="•"/>
            </a:pPr>
            <a:endParaRPr lang="es-ES" dirty="0"/>
          </a:p>
          <a:p>
            <a:pPr marL="285750" indent="-285750">
              <a:buFont typeface="Arial" panose="020B0604020202020204" pitchFamily="34" charset="0"/>
              <a:buChar char="•"/>
            </a:pPr>
            <a:endParaRPr lang="es-ES" dirty="0"/>
          </a:p>
        </p:txBody>
      </p:sp>
    </p:spTree>
    <p:extLst>
      <p:ext uri="{BB962C8B-B14F-4D97-AF65-F5344CB8AC3E}">
        <p14:creationId xmlns:p14="http://schemas.microsoft.com/office/powerpoint/2010/main" val="32430987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62AED8DE-77CC-42BA-93BC-8481982744E5}"/>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2953BCCE-000D-4B2B-AFF7-A0F3AA1BEA1A}"/>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CARRITO</a:t>
            </a:r>
          </a:p>
        </p:txBody>
      </p:sp>
      <p:sp>
        <p:nvSpPr>
          <p:cNvPr id="4" name="CuadroTexto 3">
            <a:extLst>
              <a:ext uri="{FF2B5EF4-FFF2-40B4-BE49-F238E27FC236}">
                <a16:creationId xmlns:a16="http://schemas.microsoft.com/office/drawing/2014/main" id="{C33D3E09-5920-4E38-B4B2-4177F2F01354}"/>
              </a:ext>
            </a:extLst>
          </p:cNvPr>
          <p:cNvSpPr txBox="1"/>
          <p:nvPr/>
        </p:nvSpPr>
        <p:spPr>
          <a:xfrm>
            <a:off x="4696454" y="4760650"/>
            <a:ext cx="1399545" cy="577081"/>
          </a:xfrm>
          <a:prstGeom prst="rect">
            <a:avLst/>
          </a:prstGeom>
          <a:solidFill>
            <a:srgbClr val="000000">
              <a:alpha val="89804"/>
            </a:srgbClr>
          </a:solidFill>
        </p:spPr>
        <p:txBody>
          <a:bodyPr wrap="square" rtlCol="0">
            <a:spAutoFit/>
          </a:bodyPr>
          <a:lstStyle/>
          <a:p>
            <a:pPr algn="ctr"/>
            <a:r>
              <a:rPr lang="es-ES" sz="1050" dirty="0">
                <a:solidFill>
                  <a:schemeClr val="bg1"/>
                </a:solidFill>
              </a:rPr>
              <a:t>Se mantiene el carrito de usuario sin identificarse</a:t>
            </a:r>
          </a:p>
        </p:txBody>
      </p:sp>
      <p:sp>
        <p:nvSpPr>
          <p:cNvPr id="5" name="CuadroTexto 4">
            <a:extLst>
              <a:ext uri="{FF2B5EF4-FFF2-40B4-BE49-F238E27FC236}">
                <a16:creationId xmlns:a16="http://schemas.microsoft.com/office/drawing/2014/main" id="{AF96E9FC-8739-4292-AA59-852A1426DE88}"/>
              </a:ext>
            </a:extLst>
          </p:cNvPr>
          <p:cNvSpPr txBox="1"/>
          <p:nvPr/>
        </p:nvSpPr>
        <p:spPr>
          <a:xfrm>
            <a:off x="2512380" y="3792432"/>
            <a:ext cx="1438183" cy="415498"/>
          </a:xfrm>
          <a:prstGeom prst="rect">
            <a:avLst/>
          </a:prstGeom>
          <a:solidFill>
            <a:srgbClr val="000000">
              <a:alpha val="89804"/>
            </a:srgbClr>
          </a:solidFill>
        </p:spPr>
        <p:txBody>
          <a:bodyPr wrap="square" rtlCol="0">
            <a:spAutoFit/>
          </a:bodyPr>
          <a:lstStyle/>
          <a:p>
            <a:pPr algn="ctr"/>
            <a:r>
              <a:rPr lang="es-ES" sz="1050" dirty="0">
                <a:solidFill>
                  <a:schemeClr val="bg1"/>
                </a:solidFill>
              </a:rPr>
              <a:t>Botón para finalizar la compra</a:t>
            </a:r>
          </a:p>
        </p:txBody>
      </p:sp>
    </p:spTree>
    <p:extLst>
      <p:ext uri="{BB962C8B-B14F-4D97-AF65-F5344CB8AC3E}">
        <p14:creationId xmlns:p14="http://schemas.microsoft.com/office/powerpoint/2010/main" val="38684290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C532E12D-0E83-4ADB-BC92-6E077A5B9B6E}"/>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DD6AD0B0-25E6-4108-89ED-82EB9ACEF910}"/>
              </a:ext>
            </a:extLst>
          </p:cNvPr>
          <p:cNvSpPr txBox="1"/>
          <p:nvPr/>
        </p:nvSpPr>
        <p:spPr>
          <a:xfrm>
            <a:off x="4458848" y="718389"/>
            <a:ext cx="3060537" cy="253916"/>
          </a:xfrm>
          <a:prstGeom prst="rect">
            <a:avLst/>
          </a:prstGeom>
          <a:solidFill>
            <a:srgbClr val="F2F2F2">
              <a:alpha val="61176"/>
            </a:srgbClr>
          </a:solidFill>
        </p:spPr>
        <p:txBody>
          <a:bodyPr wrap="square" rtlCol="0">
            <a:spAutoFit/>
          </a:bodyPr>
          <a:lstStyle/>
          <a:p>
            <a:pPr algn="ctr"/>
            <a:r>
              <a:rPr lang="es-ES" sz="1050" b="1" dirty="0"/>
              <a:t>PÁGINA DE INICIO TRAS COMPRA EXITOSA</a:t>
            </a:r>
          </a:p>
        </p:txBody>
      </p:sp>
    </p:spTree>
    <p:extLst>
      <p:ext uri="{BB962C8B-B14F-4D97-AF65-F5344CB8AC3E}">
        <p14:creationId xmlns:p14="http://schemas.microsoft.com/office/powerpoint/2010/main" val="31626650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27722F10-E89B-47A0-966A-D479D8C56917}"/>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CF62DE3D-F839-4BBA-8371-5CE006B4FD8E}"/>
              </a:ext>
            </a:extLst>
          </p:cNvPr>
          <p:cNvSpPr txBox="1"/>
          <p:nvPr/>
        </p:nvSpPr>
        <p:spPr>
          <a:xfrm>
            <a:off x="4458848" y="718389"/>
            <a:ext cx="3060537" cy="253916"/>
          </a:xfrm>
          <a:prstGeom prst="rect">
            <a:avLst/>
          </a:prstGeom>
          <a:solidFill>
            <a:srgbClr val="F2F2F2">
              <a:alpha val="61176"/>
            </a:srgbClr>
          </a:solidFill>
        </p:spPr>
        <p:txBody>
          <a:bodyPr wrap="square" rtlCol="0">
            <a:spAutoFit/>
          </a:bodyPr>
          <a:lstStyle/>
          <a:p>
            <a:pPr algn="ctr"/>
            <a:r>
              <a:rPr lang="es-ES" sz="1050" b="1" dirty="0"/>
              <a:t>PÁGINA DE INICIO TRAS COMPRA FALLIDA</a:t>
            </a:r>
          </a:p>
        </p:txBody>
      </p:sp>
      <p:sp>
        <p:nvSpPr>
          <p:cNvPr id="4" name="CuadroTexto 3">
            <a:extLst>
              <a:ext uri="{FF2B5EF4-FFF2-40B4-BE49-F238E27FC236}">
                <a16:creationId xmlns:a16="http://schemas.microsoft.com/office/drawing/2014/main" id="{5AE88C8E-BBFC-4D56-A651-8D70A23BAD4E}"/>
              </a:ext>
            </a:extLst>
          </p:cNvPr>
          <p:cNvSpPr txBox="1"/>
          <p:nvPr/>
        </p:nvSpPr>
        <p:spPr>
          <a:xfrm>
            <a:off x="470683" y="3961660"/>
            <a:ext cx="1399545" cy="738664"/>
          </a:xfrm>
          <a:prstGeom prst="rect">
            <a:avLst/>
          </a:prstGeom>
          <a:solidFill>
            <a:srgbClr val="000000">
              <a:alpha val="89804"/>
            </a:srgbClr>
          </a:solidFill>
        </p:spPr>
        <p:txBody>
          <a:bodyPr wrap="square" rtlCol="0">
            <a:spAutoFit/>
          </a:bodyPr>
          <a:lstStyle/>
          <a:p>
            <a:pPr algn="ctr"/>
            <a:r>
              <a:rPr lang="es-ES" sz="1050" dirty="0">
                <a:solidFill>
                  <a:schemeClr val="bg1"/>
                </a:solidFill>
              </a:rPr>
              <a:t>Las películas no se añadirán al historial, se mantendrán en el carrito</a:t>
            </a:r>
          </a:p>
        </p:txBody>
      </p:sp>
    </p:spTree>
    <p:extLst>
      <p:ext uri="{BB962C8B-B14F-4D97-AF65-F5344CB8AC3E}">
        <p14:creationId xmlns:p14="http://schemas.microsoft.com/office/powerpoint/2010/main" val="3861999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306FAB9C-02B7-4C4A-92D2-992BBD9F30C2}"/>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78C61A45-6D0A-421A-A768-D3C2432820ED}"/>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HISTORIAL</a:t>
            </a:r>
          </a:p>
        </p:txBody>
      </p:sp>
      <p:sp>
        <p:nvSpPr>
          <p:cNvPr id="4" name="CuadroTexto 3">
            <a:extLst>
              <a:ext uri="{FF2B5EF4-FFF2-40B4-BE49-F238E27FC236}">
                <a16:creationId xmlns:a16="http://schemas.microsoft.com/office/drawing/2014/main" id="{2AE178EB-2E21-4432-A39F-9F2429329031}"/>
              </a:ext>
            </a:extLst>
          </p:cNvPr>
          <p:cNvSpPr txBox="1"/>
          <p:nvPr/>
        </p:nvSpPr>
        <p:spPr>
          <a:xfrm>
            <a:off x="6978016" y="2354801"/>
            <a:ext cx="1399545" cy="415498"/>
          </a:xfrm>
          <a:prstGeom prst="rect">
            <a:avLst/>
          </a:prstGeom>
          <a:solidFill>
            <a:srgbClr val="000000">
              <a:alpha val="89804"/>
            </a:srgbClr>
          </a:solidFill>
        </p:spPr>
        <p:txBody>
          <a:bodyPr wrap="square" rtlCol="0">
            <a:spAutoFit/>
          </a:bodyPr>
          <a:lstStyle/>
          <a:p>
            <a:pPr algn="ctr"/>
            <a:r>
              <a:rPr lang="es-ES" sz="1050" dirty="0">
                <a:solidFill>
                  <a:schemeClr val="bg1"/>
                </a:solidFill>
              </a:rPr>
              <a:t>Conjunto de compras hechas</a:t>
            </a:r>
          </a:p>
        </p:txBody>
      </p:sp>
      <p:sp>
        <p:nvSpPr>
          <p:cNvPr id="5" name="CuadroTexto 4">
            <a:extLst>
              <a:ext uri="{FF2B5EF4-FFF2-40B4-BE49-F238E27FC236}">
                <a16:creationId xmlns:a16="http://schemas.microsoft.com/office/drawing/2014/main" id="{06A5BC68-6775-40B4-BD73-6F309F1F02D5}"/>
              </a:ext>
            </a:extLst>
          </p:cNvPr>
          <p:cNvSpPr txBox="1"/>
          <p:nvPr/>
        </p:nvSpPr>
        <p:spPr>
          <a:xfrm>
            <a:off x="5396226" y="5887473"/>
            <a:ext cx="1399545" cy="415498"/>
          </a:xfrm>
          <a:prstGeom prst="rect">
            <a:avLst/>
          </a:prstGeom>
          <a:solidFill>
            <a:srgbClr val="000000">
              <a:alpha val="89804"/>
            </a:srgbClr>
          </a:solidFill>
        </p:spPr>
        <p:txBody>
          <a:bodyPr wrap="square" rtlCol="0">
            <a:spAutoFit/>
          </a:bodyPr>
          <a:lstStyle/>
          <a:p>
            <a:pPr algn="ctr"/>
            <a:r>
              <a:rPr lang="es-ES" sz="1050" dirty="0">
                <a:solidFill>
                  <a:schemeClr val="bg1"/>
                </a:solidFill>
              </a:rPr>
              <a:t>Sección para aumentar tu saldo</a:t>
            </a:r>
          </a:p>
        </p:txBody>
      </p:sp>
    </p:spTree>
    <p:extLst>
      <p:ext uri="{BB962C8B-B14F-4D97-AF65-F5344CB8AC3E}">
        <p14:creationId xmlns:p14="http://schemas.microsoft.com/office/powerpoint/2010/main" val="12975758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E948B778-F223-4DB5-8FE3-D9F08984C42E}"/>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AC30A208-AB07-4604-B774-8F622254F0C4}"/>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HISTORIAL</a:t>
            </a:r>
          </a:p>
        </p:txBody>
      </p:sp>
      <p:sp>
        <p:nvSpPr>
          <p:cNvPr id="4" name="CuadroTexto 3">
            <a:extLst>
              <a:ext uri="{FF2B5EF4-FFF2-40B4-BE49-F238E27FC236}">
                <a16:creationId xmlns:a16="http://schemas.microsoft.com/office/drawing/2014/main" id="{FA9308AA-6B9C-4E69-8D3C-CFB0B944DD63}"/>
              </a:ext>
            </a:extLst>
          </p:cNvPr>
          <p:cNvSpPr txBox="1"/>
          <p:nvPr/>
        </p:nvSpPr>
        <p:spPr>
          <a:xfrm>
            <a:off x="6978016" y="2354801"/>
            <a:ext cx="1399545" cy="415498"/>
          </a:xfrm>
          <a:prstGeom prst="rect">
            <a:avLst/>
          </a:prstGeom>
          <a:solidFill>
            <a:srgbClr val="000000">
              <a:alpha val="89804"/>
            </a:srgbClr>
          </a:solidFill>
        </p:spPr>
        <p:txBody>
          <a:bodyPr wrap="square" rtlCol="0">
            <a:spAutoFit/>
          </a:bodyPr>
          <a:lstStyle/>
          <a:p>
            <a:pPr algn="ctr"/>
            <a:r>
              <a:rPr lang="es-ES" sz="1050" dirty="0">
                <a:solidFill>
                  <a:schemeClr val="bg1"/>
                </a:solidFill>
              </a:rPr>
              <a:t>Detalle de las compras desplegado</a:t>
            </a:r>
          </a:p>
        </p:txBody>
      </p:sp>
    </p:spTree>
    <p:extLst>
      <p:ext uri="{BB962C8B-B14F-4D97-AF65-F5344CB8AC3E}">
        <p14:creationId xmlns:p14="http://schemas.microsoft.com/office/powerpoint/2010/main" val="6410067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A42C099B-8995-41C5-A95C-04E3492A8B15}"/>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7725A68A-D47A-4108-9DC7-ACE6A9C37AC3}"/>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a:t>
            </a:r>
            <a:r>
              <a:rPr lang="es-ES" sz="1050" b="1"/>
              <a:t>DE HISTORIAL (VACIO)</a:t>
            </a:r>
            <a:endParaRPr lang="es-ES" sz="1050" b="1" dirty="0"/>
          </a:p>
        </p:txBody>
      </p:sp>
    </p:spTree>
    <p:extLst>
      <p:ext uri="{BB962C8B-B14F-4D97-AF65-F5344CB8AC3E}">
        <p14:creationId xmlns:p14="http://schemas.microsoft.com/office/powerpoint/2010/main" val="26922645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B3FC47EA-870F-4179-9817-F44EE9773CD6}"/>
              </a:ext>
            </a:extLst>
          </p:cNvPr>
          <p:cNvPicPr>
            <a:picLocks noChangeAspect="1"/>
          </p:cNvPicPr>
          <p:nvPr/>
        </p:nvPicPr>
        <p:blipFill>
          <a:blip r:embed="rId2"/>
          <a:stretch>
            <a:fillRect/>
          </a:stretch>
        </p:blipFill>
        <p:spPr>
          <a:xfrm>
            <a:off x="60356" y="0"/>
            <a:ext cx="12071287" cy="6858000"/>
          </a:xfrm>
          <a:prstGeom prst="rect">
            <a:avLst/>
          </a:prstGeom>
        </p:spPr>
      </p:pic>
      <p:sp>
        <p:nvSpPr>
          <p:cNvPr id="4" name="CuadroTexto 3">
            <a:extLst>
              <a:ext uri="{FF2B5EF4-FFF2-40B4-BE49-F238E27FC236}">
                <a16:creationId xmlns:a16="http://schemas.microsoft.com/office/drawing/2014/main" id="{E9649586-5AE6-47AB-A6DE-E7403DB70D70}"/>
              </a:ext>
            </a:extLst>
          </p:cNvPr>
          <p:cNvSpPr txBox="1"/>
          <p:nvPr/>
        </p:nvSpPr>
        <p:spPr>
          <a:xfrm>
            <a:off x="4458848" y="718389"/>
            <a:ext cx="3060537" cy="253916"/>
          </a:xfrm>
          <a:prstGeom prst="rect">
            <a:avLst/>
          </a:prstGeom>
          <a:solidFill>
            <a:srgbClr val="F2F2F2">
              <a:alpha val="61176"/>
            </a:srgbClr>
          </a:solidFill>
        </p:spPr>
        <p:txBody>
          <a:bodyPr wrap="square" rtlCol="0">
            <a:spAutoFit/>
          </a:bodyPr>
          <a:lstStyle/>
          <a:p>
            <a:pPr algn="ctr"/>
            <a:r>
              <a:rPr lang="es-ES" sz="1050" b="1" dirty="0"/>
              <a:t>PÁGINA DE INICIO TRAS LOGOUT</a:t>
            </a:r>
          </a:p>
        </p:txBody>
      </p:sp>
      <p:sp>
        <p:nvSpPr>
          <p:cNvPr id="5" name="CuadroTexto 4">
            <a:extLst>
              <a:ext uri="{FF2B5EF4-FFF2-40B4-BE49-F238E27FC236}">
                <a16:creationId xmlns:a16="http://schemas.microsoft.com/office/drawing/2014/main" id="{9D426194-6F41-473D-80E8-25F021EA1430}"/>
              </a:ext>
            </a:extLst>
          </p:cNvPr>
          <p:cNvSpPr txBox="1"/>
          <p:nvPr/>
        </p:nvSpPr>
        <p:spPr>
          <a:xfrm>
            <a:off x="979546" y="1784738"/>
            <a:ext cx="1550590" cy="415498"/>
          </a:xfrm>
          <a:prstGeom prst="rect">
            <a:avLst/>
          </a:prstGeom>
          <a:solidFill>
            <a:srgbClr val="F2F2F2">
              <a:alpha val="61176"/>
            </a:srgbClr>
          </a:solidFill>
        </p:spPr>
        <p:txBody>
          <a:bodyPr wrap="square" rtlCol="0">
            <a:spAutoFit/>
          </a:bodyPr>
          <a:lstStyle/>
          <a:p>
            <a:r>
              <a:rPr lang="es-ES" sz="1050" dirty="0"/>
              <a:t>Auto relleno del campo con el usuario anterior</a:t>
            </a:r>
          </a:p>
        </p:txBody>
      </p:sp>
    </p:spTree>
    <p:extLst>
      <p:ext uri="{BB962C8B-B14F-4D97-AF65-F5344CB8AC3E}">
        <p14:creationId xmlns:p14="http://schemas.microsoft.com/office/powerpoint/2010/main" val="3409670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E115EEEF-E8CD-418C-9AA8-6E86A63E4BC6}"/>
              </a:ext>
            </a:extLst>
          </p:cNvPr>
          <p:cNvPicPr>
            <a:picLocks noChangeAspect="1"/>
          </p:cNvPicPr>
          <p:nvPr/>
        </p:nvPicPr>
        <p:blipFill>
          <a:blip r:embed="rId2"/>
          <a:stretch>
            <a:fillRect/>
          </a:stretch>
        </p:blipFill>
        <p:spPr>
          <a:xfrm>
            <a:off x="60356" y="0"/>
            <a:ext cx="12071287" cy="6858000"/>
          </a:xfrm>
          <a:prstGeom prst="rect">
            <a:avLst/>
          </a:prstGeom>
        </p:spPr>
      </p:pic>
      <p:sp>
        <p:nvSpPr>
          <p:cNvPr id="10" name="CuadroTexto 9">
            <a:extLst>
              <a:ext uri="{FF2B5EF4-FFF2-40B4-BE49-F238E27FC236}">
                <a16:creationId xmlns:a16="http://schemas.microsoft.com/office/drawing/2014/main" id="{AABE551C-F01D-401E-8D35-FF66C543A0FC}"/>
              </a:ext>
            </a:extLst>
          </p:cNvPr>
          <p:cNvSpPr txBox="1"/>
          <p:nvPr/>
        </p:nvSpPr>
        <p:spPr>
          <a:xfrm>
            <a:off x="1050568" y="3885183"/>
            <a:ext cx="1452642" cy="261610"/>
          </a:xfrm>
          <a:prstGeom prst="rect">
            <a:avLst/>
          </a:prstGeom>
          <a:solidFill>
            <a:srgbClr val="F2F2F2">
              <a:alpha val="61176"/>
            </a:srgbClr>
          </a:solidFill>
        </p:spPr>
        <p:txBody>
          <a:bodyPr wrap="none" rtlCol="0">
            <a:spAutoFit/>
          </a:bodyPr>
          <a:lstStyle/>
          <a:p>
            <a:r>
              <a:rPr lang="es-ES" sz="1050" dirty="0"/>
              <a:t>Botón página de inicio</a:t>
            </a:r>
          </a:p>
        </p:txBody>
      </p:sp>
      <p:sp>
        <p:nvSpPr>
          <p:cNvPr id="11" name="CuadroTexto 10">
            <a:extLst>
              <a:ext uri="{FF2B5EF4-FFF2-40B4-BE49-F238E27FC236}">
                <a16:creationId xmlns:a16="http://schemas.microsoft.com/office/drawing/2014/main" id="{B6BD76A6-7703-4961-8F6A-C24E7C3D638A}"/>
              </a:ext>
            </a:extLst>
          </p:cNvPr>
          <p:cNvSpPr txBox="1"/>
          <p:nvPr/>
        </p:nvSpPr>
        <p:spPr>
          <a:xfrm>
            <a:off x="1050568" y="3554052"/>
            <a:ext cx="1452642" cy="253916"/>
          </a:xfrm>
          <a:prstGeom prst="rect">
            <a:avLst/>
          </a:prstGeom>
          <a:solidFill>
            <a:srgbClr val="F2F2F2">
              <a:alpha val="61176"/>
            </a:srgbClr>
          </a:solidFill>
        </p:spPr>
        <p:txBody>
          <a:bodyPr wrap="square" rtlCol="0">
            <a:spAutoFit/>
          </a:bodyPr>
          <a:lstStyle/>
          <a:p>
            <a:r>
              <a:rPr lang="es-ES" sz="1000" dirty="0"/>
              <a:t>Botón página de carrito</a:t>
            </a:r>
          </a:p>
        </p:txBody>
      </p:sp>
      <p:sp>
        <p:nvSpPr>
          <p:cNvPr id="12" name="CuadroTexto 11">
            <a:extLst>
              <a:ext uri="{FF2B5EF4-FFF2-40B4-BE49-F238E27FC236}">
                <a16:creationId xmlns:a16="http://schemas.microsoft.com/office/drawing/2014/main" id="{D25D16DC-3E1D-445A-8B0A-E893CA302E35}"/>
              </a:ext>
            </a:extLst>
          </p:cNvPr>
          <p:cNvSpPr txBox="1"/>
          <p:nvPr/>
        </p:nvSpPr>
        <p:spPr>
          <a:xfrm>
            <a:off x="1050568" y="3222921"/>
            <a:ext cx="1531188" cy="253916"/>
          </a:xfrm>
          <a:prstGeom prst="rect">
            <a:avLst/>
          </a:prstGeom>
          <a:solidFill>
            <a:srgbClr val="F2F2F2">
              <a:alpha val="61176"/>
            </a:srgbClr>
          </a:solidFill>
        </p:spPr>
        <p:txBody>
          <a:bodyPr wrap="none" rtlCol="0">
            <a:spAutoFit/>
          </a:bodyPr>
          <a:lstStyle/>
          <a:p>
            <a:r>
              <a:rPr lang="es-ES" sz="1050" dirty="0"/>
              <a:t>Botón página de registro</a:t>
            </a:r>
          </a:p>
        </p:txBody>
      </p:sp>
      <p:sp>
        <p:nvSpPr>
          <p:cNvPr id="13" name="Elipse 12">
            <a:extLst>
              <a:ext uri="{FF2B5EF4-FFF2-40B4-BE49-F238E27FC236}">
                <a16:creationId xmlns:a16="http://schemas.microsoft.com/office/drawing/2014/main" id="{6DBDA68F-105E-47B9-93B6-C57E0CEF97B6}"/>
              </a:ext>
            </a:extLst>
          </p:cNvPr>
          <p:cNvSpPr/>
          <p:nvPr/>
        </p:nvSpPr>
        <p:spPr>
          <a:xfrm>
            <a:off x="0" y="1944210"/>
            <a:ext cx="1855434" cy="1117233"/>
          </a:xfrm>
          <a:prstGeom prst="ellipse">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CuadroTexto 13">
            <a:extLst>
              <a:ext uri="{FF2B5EF4-FFF2-40B4-BE49-F238E27FC236}">
                <a16:creationId xmlns:a16="http://schemas.microsoft.com/office/drawing/2014/main" id="{F81B0217-9A6C-48F9-A8B9-040789FC5511}"/>
              </a:ext>
            </a:extLst>
          </p:cNvPr>
          <p:cNvSpPr txBox="1"/>
          <p:nvPr/>
        </p:nvSpPr>
        <p:spPr>
          <a:xfrm>
            <a:off x="1150196" y="1782732"/>
            <a:ext cx="1603324" cy="253916"/>
          </a:xfrm>
          <a:prstGeom prst="rect">
            <a:avLst/>
          </a:prstGeom>
          <a:solidFill>
            <a:srgbClr val="F2F2F2">
              <a:alpha val="61176"/>
            </a:srgbClr>
          </a:solidFill>
        </p:spPr>
        <p:txBody>
          <a:bodyPr wrap="none" rtlCol="0">
            <a:spAutoFit/>
          </a:bodyPr>
          <a:lstStyle/>
          <a:p>
            <a:r>
              <a:rPr lang="es-ES" sz="1050" dirty="0"/>
              <a:t>Campos para identificarse</a:t>
            </a:r>
          </a:p>
        </p:txBody>
      </p:sp>
      <p:sp>
        <p:nvSpPr>
          <p:cNvPr id="15" name="CuadroTexto 14">
            <a:extLst>
              <a:ext uri="{FF2B5EF4-FFF2-40B4-BE49-F238E27FC236}">
                <a16:creationId xmlns:a16="http://schemas.microsoft.com/office/drawing/2014/main" id="{E63E1155-72EA-4948-9996-FE038ED8123F}"/>
              </a:ext>
            </a:extLst>
          </p:cNvPr>
          <p:cNvSpPr txBox="1"/>
          <p:nvPr/>
        </p:nvSpPr>
        <p:spPr>
          <a:xfrm>
            <a:off x="102564" y="1097158"/>
            <a:ext cx="1468784" cy="415498"/>
          </a:xfrm>
          <a:prstGeom prst="rect">
            <a:avLst/>
          </a:prstGeom>
          <a:solidFill>
            <a:srgbClr val="F2F2F2">
              <a:alpha val="61176"/>
            </a:srgbClr>
          </a:solidFill>
        </p:spPr>
        <p:txBody>
          <a:bodyPr wrap="square" rtlCol="0">
            <a:spAutoFit/>
          </a:bodyPr>
          <a:lstStyle/>
          <a:p>
            <a:r>
              <a:rPr lang="es-ES" sz="1050" dirty="0"/>
              <a:t>Contador de usuarios actuales en la pagina</a:t>
            </a:r>
          </a:p>
        </p:txBody>
      </p:sp>
      <p:sp>
        <p:nvSpPr>
          <p:cNvPr id="17" name="CuadroTexto 16">
            <a:extLst>
              <a:ext uri="{FF2B5EF4-FFF2-40B4-BE49-F238E27FC236}">
                <a16:creationId xmlns:a16="http://schemas.microsoft.com/office/drawing/2014/main" id="{1979528C-E3DA-47F5-83EF-0D04522438EB}"/>
              </a:ext>
            </a:extLst>
          </p:cNvPr>
          <p:cNvSpPr txBox="1"/>
          <p:nvPr/>
        </p:nvSpPr>
        <p:spPr>
          <a:xfrm>
            <a:off x="9523251" y="1385698"/>
            <a:ext cx="1982210" cy="253916"/>
          </a:xfrm>
          <a:prstGeom prst="rect">
            <a:avLst/>
          </a:prstGeom>
          <a:solidFill>
            <a:srgbClr val="F2F2F2">
              <a:alpha val="61176"/>
            </a:srgbClr>
          </a:solidFill>
        </p:spPr>
        <p:txBody>
          <a:bodyPr wrap="square" rtlCol="0">
            <a:spAutoFit/>
          </a:bodyPr>
          <a:lstStyle/>
          <a:p>
            <a:r>
              <a:rPr lang="es-ES" sz="1050" dirty="0"/>
              <a:t>Campos para la búsqueda</a:t>
            </a:r>
          </a:p>
        </p:txBody>
      </p:sp>
      <p:sp>
        <p:nvSpPr>
          <p:cNvPr id="18" name="CuadroTexto 17">
            <a:extLst>
              <a:ext uri="{FF2B5EF4-FFF2-40B4-BE49-F238E27FC236}">
                <a16:creationId xmlns:a16="http://schemas.microsoft.com/office/drawing/2014/main" id="{66A82E28-04F8-46CB-B55C-048BD8EADB76}"/>
              </a:ext>
            </a:extLst>
          </p:cNvPr>
          <p:cNvSpPr txBox="1"/>
          <p:nvPr/>
        </p:nvSpPr>
        <p:spPr>
          <a:xfrm>
            <a:off x="3012657" y="966352"/>
            <a:ext cx="1399545" cy="577081"/>
          </a:xfrm>
          <a:prstGeom prst="rect">
            <a:avLst/>
          </a:prstGeom>
          <a:solidFill>
            <a:srgbClr val="F2F2F2">
              <a:alpha val="61176"/>
            </a:srgbClr>
          </a:solidFill>
        </p:spPr>
        <p:txBody>
          <a:bodyPr wrap="square" rtlCol="0">
            <a:spAutoFit/>
          </a:bodyPr>
          <a:lstStyle/>
          <a:p>
            <a:pPr algn="ctr"/>
            <a:r>
              <a:rPr lang="es-ES" sz="1050" dirty="0"/>
              <a:t>También funciona como boto página de inicio</a:t>
            </a:r>
          </a:p>
        </p:txBody>
      </p:sp>
      <p:sp>
        <p:nvSpPr>
          <p:cNvPr id="19" name="Elipse 18">
            <a:extLst>
              <a:ext uri="{FF2B5EF4-FFF2-40B4-BE49-F238E27FC236}">
                <a16:creationId xmlns:a16="http://schemas.microsoft.com/office/drawing/2014/main" id="{87473BDC-7B4A-4254-B403-CB3F43061E78}"/>
              </a:ext>
            </a:extLst>
          </p:cNvPr>
          <p:cNvSpPr/>
          <p:nvPr/>
        </p:nvSpPr>
        <p:spPr>
          <a:xfrm>
            <a:off x="4323901" y="858210"/>
            <a:ext cx="665350" cy="577081"/>
          </a:xfrm>
          <a:prstGeom prst="ellipse">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 name="Elipse 19">
            <a:extLst>
              <a:ext uri="{FF2B5EF4-FFF2-40B4-BE49-F238E27FC236}">
                <a16:creationId xmlns:a16="http://schemas.microsoft.com/office/drawing/2014/main" id="{B3EEC586-8ABE-4110-9C90-508684ED3D81}"/>
              </a:ext>
            </a:extLst>
          </p:cNvPr>
          <p:cNvSpPr/>
          <p:nvPr/>
        </p:nvSpPr>
        <p:spPr>
          <a:xfrm>
            <a:off x="8824404" y="1639614"/>
            <a:ext cx="3195960" cy="473271"/>
          </a:xfrm>
          <a:prstGeom prst="ellipse">
            <a:avLst/>
          </a:prstGeom>
          <a:noFill/>
          <a:ln w="381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CuadroTexto 20">
            <a:extLst>
              <a:ext uri="{FF2B5EF4-FFF2-40B4-BE49-F238E27FC236}">
                <a16:creationId xmlns:a16="http://schemas.microsoft.com/office/drawing/2014/main" id="{14B6D795-BAAB-4247-AE72-2B6D82EC3342}"/>
              </a:ext>
            </a:extLst>
          </p:cNvPr>
          <p:cNvSpPr txBox="1"/>
          <p:nvPr/>
        </p:nvSpPr>
        <p:spPr>
          <a:xfrm>
            <a:off x="10422384" y="3463958"/>
            <a:ext cx="1399545" cy="577081"/>
          </a:xfrm>
          <a:prstGeom prst="rect">
            <a:avLst/>
          </a:prstGeom>
          <a:solidFill>
            <a:srgbClr val="000000">
              <a:alpha val="89804"/>
            </a:srgbClr>
          </a:solidFill>
        </p:spPr>
        <p:txBody>
          <a:bodyPr wrap="square" rtlCol="0">
            <a:spAutoFit/>
          </a:bodyPr>
          <a:lstStyle/>
          <a:p>
            <a:pPr algn="ctr"/>
            <a:r>
              <a:rPr lang="es-ES" sz="1050" dirty="0">
                <a:solidFill>
                  <a:schemeClr val="bg1"/>
                </a:solidFill>
              </a:rPr>
              <a:t>Sección con todo el catalogo de las películas</a:t>
            </a:r>
          </a:p>
        </p:txBody>
      </p:sp>
      <p:sp>
        <p:nvSpPr>
          <p:cNvPr id="22" name="CuadroTexto 21">
            <a:extLst>
              <a:ext uri="{FF2B5EF4-FFF2-40B4-BE49-F238E27FC236}">
                <a16:creationId xmlns:a16="http://schemas.microsoft.com/office/drawing/2014/main" id="{F3BB3F41-50B3-4EB5-BF74-F5F18BAD8112}"/>
              </a:ext>
            </a:extLst>
          </p:cNvPr>
          <p:cNvSpPr txBox="1"/>
          <p:nvPr/>
        </p:nvSpPr>
        <p:spPr>
          <a:xfrm>
            <a:off x="5062532" y="762778"/>
            <a:ext cx="2066934" cy="253916"/>
          </a:xfrm>
          <a:prstGeom prst="rect">
            <a:avLst/>
          </a:prstGeom>
          <a:solidFill>
            <a:srgbClr val="F2F2F2">
              <a:alpha val="61176"/>
            </a:srgbClr>
          </a:solidFill>
        </p:spPr>
        <p:txBody>
          <a:bodyPr wrap="square" rtlCol="0">
            <a:spAutoFit/>
          </a:bodyPr>
          <a:lstStyle/>
          <a:p>
            <a:pPr algn="ctr"/>
            <a:r>
              <a:rPr lang="es-ES" sz="1050" b="1" dirty="0"/>
              <a:t>PÁGINA DE INICIO</a:t>
            </a:r>
          </a:p>
        </p:txBody>
      </p:sp>
    </p:spTree>
    <p:extLst>
      <p:ext uri="{BB962C8B-B14F-4D97-AF65-F5344CB8AC3E}">
        <p14:creationId xmlns:p14="http://schemas.microsoft.com/office/powerpoint/2010/main" val="3186114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30DB0FFC-4559-45A9-9090-86AF6017D060}"/>
              </a:ext>
            </a:extLst>
          </p:cNvPr>
          <p:cNvPicPr>
            <a:picLocks noChangeAspect="1"/>
          </p:cNvPicPr>
          <p:nvPr/>
        </p:nvPicPr>
        <p:blipFill rotWithShape="1">
          <a:blip r:embed="rId2"/>
          <a:srcRect l="3350" t="1942"/>
          <a:stretch/>
        </p:blipFill>
        <p:spPr>
          <a:xfrm>
            <a:off x="142043" y="-18828"/>
            <a:ext cx="12049956" cy="6876827"/>
          </a:xfrm>
          <a:prstGeom prst="rect">
            <a:avLst/>
          </a:prstGeom>
        </p:spPr>
      </p:pic>
      <p:sp>
        <p:nvSpPr>
          <p:cNvPr id="3" name="CuadroTexto 2">
            <a:extLst>
              <a:ext uri="{FF2B5EF4-FFF2-40B4-BE49-F238E27FC236}">
                <a16:creationId xmlns:a16="http://schemas.microsoft.com/office/drawing/2014/main" id="{D9311C14-13C6-407E-A035-523E52927D59}"/>
              </a:ext>
            </a:extLst>
          </p:cNvPr>
          <p:cNvSpPr txBox="1"/>
          <p:nvPr/>
        </p:nvSpPr>
        <p:spPr>
          <a:xfrm>
            <a:off x="8662117" y="1350187"/>
            <a:ext cx="1982210" cy="415498"/>
          </a:xfrm>
          <a:prstGeom prst="rect">
            <a:avLst/>
          </a:prstGeom>
          <a:solidFill>
            <a:srgbClr val="F2F2F2">
              <a:alpha val="61176"/>
            </a:srgbClr>
          </a:solidFill>
        </p:spPr>
        <p:txBody>
          <a:bodyPr wrap="square" rtlCol="0">
            <a:spAutoFit/>
          </a:bodyPr>
          <a:lstStyle/>
          <a:p>
            <a:pPr algn="ctr"/>
            <a:r>
              <a:rPr lang="es-ES" sz="1050" dirty="0"/>
              <a:t>Campo de las categorías (desplegable)</a:t>
            </a:r>
          </a:p>
        </p:txBody>
      </p:sp>
      <p:sp>
        <p:nvSpPr>
          <p:cNvPr id="5" name="CuadroTexto 4">
            <a:extLst>
              <a:ext uri="{FF2B5EF4-FFF2-40B4-BE49-F238E27FC236}">
                <a16:creationId xmlns:a16="http://schemas.microsoft.com/office/drawing/2014/main" id="{5E72FD06-0F43-493D-86C6-6C6EEF872659}"/>
              </a:ext>
            </a:extLst>
          </p:cNvPr>
          <p:cNvSpPr txBox="1"/>
          <p:nvPr/>
        </p:nvSpPr>
        <p:spPr>
          <a:xfrm>
            <a:off x="5062532" y="762778"/>
            <a:ext cx="2066934" cy="253916"/>
          </a:xfrm>
          <a:prstGeom prst="rect">
            <a:avLst/>
          </a:prstGeom>
          <a:solidFill>
            <a:srgbClr val="F2F2F2">
              <a:alpha val="61176"/>
            </a:srgbClr>
          </a:solidFill>
        </p:spPr>
        <p:txBody>
          <a:bodyPr wrap="square" rtlCol="0">
            <a:spAutoFit/>
          </a:bodyPr>
          <a:lstStyle/>
          <a:p>
            <a:pPr algn="ctr"/>
            <a:r>
              <a:rPr lang="es-ES" sz="1050" b="1" dirty="0"/>
              <a:t>PÁGINA DE INICIO</a:t>
            </a:r>
          </a:p>
        </p:txBody>
      </p:sp>
    </p:spTree>
    <p:extLst>
      <p:ext uri="{BB962C8B-B14F-4D97-AF65-F5344CB8AC3E}">
        <p14:creationId xmlns:p14="http://schemas.microsoft.com/office/powerpoint/2010/main" val="1220912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516767AF-1CB3-4C6F-A143-9D1BEAAF45D4}"/>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DAE62235-7D96-47FE-A84A-4C46485D3474}"/>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RESULTADOS DE BUSQUEDA</a:t>
            </a:r>
          </a:p>
        </p:txBody>
      </p:sp>
      <p:sp>
        <p:nvSpPr>
          <p:cNvPr id="5" name="CuadroTexto 4">
            <a:extLst>
              <a:ext uri="{FF2B5EF4-FFF2-40B4-BE49-F238E27FC236}">
                <a16:creationId xmlns:a16="http://schemas.microsoft.com/office/drawing/2014/main" id="{940A812F-6502-4F18-997F-60069C0060B0}"/>
              </a:ext>
            </a:extLst>
          </p:cNvPr>
          <p:cNvSpPr txBox="1"/>
          <p:nvPr/>
        </p:nvSpPr>
        <p:spPr>
          <a:xfrm>
            <a:off x="10422384" y="3463958"/>
            <a:ext cx="1399545" cy="577081"/>
          </a:xfrm>
          <a:prstGeom prst="rect">
            <a:avLst/>
          </a:prstGeom>
          <a:solidFill>
            <a:srgbClr val="000000">
              <a:alpha val="89804"/>
            </a:srgbClr>
          </a:solidFill>
        </p:spPr>
        <p:txBody>
          <a:bodyPr wrap="square" rtlCol="0">
            <a:spAutoFit/>
          </a:bodyPr>
          <a:lstStyle/>
          <a:p>
            <a:pPr algn="ctr"/>
            <a:r>
              <a:rPr lang="es-ES" sz="1050" dirty="0">
                <a:solidFill>
                  <a:schemeClr val="bg1"/>
                </a:solidFill>
              </a:rPr>
              <a:t>Resultados para películas de categoría Drama</a:t>
            </a:r>
          </a:p>
        </p:txBody>
      </p:sp>
    </p:spTree>
    <p:extLst>
      <p:ext uri="{BB962C8B-B14F-4D97-AF65-F5344CB8AC3E}">
        <p14:creationId xmlns:p14="http://schemas.microsoft.com/office/powerpoint/2010/main" val="805944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455451D0-BC14-4C90-8E29-809CA4927427}"/>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33F39ACF-8B98-4F04-B56A-0BB3F41952BC}"/>
              </a:ext>
            </a:extLst>
          </p:cNvPr>
          <p:cNvSpPr txBox="1"/>
          <p:nvPr/>
        </p:nvSpPr>
        <p:spPr>
          <a:xfrm>
            <a:off x="10422384" y="3463958"/>
            <a:ext cx="1399545" cy="738664"/>
          </a:xfrm>
          <a:prstGeom prst="rect">
            <a:avLst/>
          </a:prstGeom>
          <a:solidFill>
            <a:srgbClr val="000000">
              <a:alpha val="89804"/>
            </a:srgbClr>
          </a:solidFill>
        </p:spPr>
        <p:txBody>
          <a:bodyPr wrap="square" rtlCol="0">
            <a:spAutoFit/>
          </a:bodyPr>
          <a:lstStyle/>
          <a:p>
            <a:pPr algn="ctr"/>
            <a:r>
              <a:rPr lang="es-ES" sz="1050" dirty="0">
                <a:solidFill>
                  <a:schemeClr val="bg1"/>
                </a:solidFill>
              </a:rPr>
              <a:t>Resultados para películas de categoría Drama con “lo” en el titulo</a:t>
            </a:r>
          </a:p>
        </p:txBody>
      </p:sp>
      <p:sp>
        <p:nvSpPr>
          <p:cNvPr id="4" name="CuadroTexto 3">
            <a:extLst>
              <a:ext uri="{FF2B5EF4-FFF2-40B4-BE49-F238E27FC236}">
                <a16:creationId xmlns:a16="http://schemas.microsoft.com/office/drawing/2014/main" id="{74C18713-C7DB-4CCF-B08C-8A8BFA740DE5}"/>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RESULTADOS DE BUSQUEDA</a:t>
            </a:r>
          </a:p>
        </p:txBody>
      </p:sp>
    </p:spTree>
    <p:extLst>
      <p:ext uri="{BB962C8B-B14F-4D97-AF65-F5344CB8AC3E}">
        <p14:creationId xmlns:p14="http://schemas.microsoft.com/office/powerpoint/2010/main" val="13111887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BFE44091-2B3F-4991-A5AE-35F92020BEA3}"/>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B1BA8DFD-47D5-4AFE-8628-B032C914FF25}"/>
              </a:ext>
            </a:extLst>
          </p:cNvPr>
          <p:cNvSpPr txBox="1"/>
          <p:nvPr/>
        </p:nvSpPr>
        <p:spPr>
          <a:xfrm>
            <a:off x="10449017" y="5523578"/>
            <a:ext cx="1399545" cy="577081"/>
          </a:xfrm>
          <a:prstGeom prst="rect">
            <a:avLst/>
          </a:prstGeom>
          <a:solidFill>
            <a:srgbClr val="000000">
              <a:alpha val="89804"/>
            </a:srgbClr>
          </a:solidFill>
        </p:spPr>
        <p:txBody>
          <a:bodyPr wrap="square" rtlCol="0">
            <a:spAutoFit/>
          </a:bodyPr>
          <a:lstStyle/>
          <a:p>
            <a:pPr algn="ctr"/>
            <a:r>
              <a:rPr lang="es-ES" sz="1050" dirty="0">
                <a:solidFill>
                  <a:schemeClr val="bg1"/>
                </a:solidFill>
              </a:rPr>
              <a:t>Resultados para películas con “</a:t>
            </a:r>
            <a:r>
              <a:rPr lang="es-ES" sz="1050" dirty="0" err="1">
                <a:solidFill>
                  <a:schemeClr val="bg1"/>
                </a:solidFill>
              </a:rPr>
              <a:t>the</a:t>
            </a:r>
            <a:r>
              <a:rPr lang="es-ES" sz="1050" dirty="0">
                <a:solidFill>
                  <a:schemeClr val="bg1"/>
                </a:solidFill>
              </a:rPr>
              <a:t>” en el titulo</a:t>
            </a:r>
          </a:p>
        </p:txBody>
      </p:sp>
      <p:sp>
        <p:nvSpPr>
          <p:cNvPr id="4" name="CuadroTexto 3">
            <a:extLst>
              <a:ext uri="{FF2B5EF4-FFF2-40B4-BE49-F238E27FC236}">
                <a16:creationId xmlns:a16="http://schemas.microsoft.com/office/drawing/2014/main" id="{B9556767-723D-4679-893F-D10C9351753E}"/>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RESULTADOS DE BUSQUEDA</a:t>
            </a:r>
          </a:p>
        </p:txBody>
      </p:sp>
    </p:spTree>
    <p:extLst>
      <p:ext uri="{BB962C8B-B14F-4D97-AF65-F5344CB8AC3E}">
        <p14:creationId xmlns:p14="http://schemas.microsoft.com/office/powerpoint/2010/main" val="16056276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C995F02B-2974-42AF-8158-CC1F18C36EB7}"/>
              </a:ext>
            </a:extLst>
          </p:cNvPr>
          <p:cNvPicPr>
            <a:picLocks noChangeAspect="1"/>
          </p:cNvPicPr>
          <p:nvPr/>
        </p:nvPicPr>
        <p:blipFill>
          <a:blip r:embed="rId2"/>
          <a:stretch>
            <a:fillRect/>
          </a:stretch>
        </p:blipFill>
        <p:spPr>
          <a:xfrm>
            <a:off x="60356" y="0"/>
            <a:ext cx="12071287" cy="6858000"/>
          </a:xfrm>
          <a:prstGeom prst="rect">
            <a:avLst/>
          </a:prstGeom>
        </p:spPr>
      </p:pic>
      <p:sp>
        <p:nvSpPr>
          <p:cNvPr id="3" name="CuadroTexto 2">
            <a:extLst>
              <a:ext uri="{FF2B5EF4-FFF2-40B4-BE49-F238E27FC236}">
                <a16:creationId xmlns:a16="http://schemas.microsoft.com/office/drawing/2014/main" id="{1E4311BA-5D38-431B-B859-03ED58A22665}"/>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DESCRPCIÓN</a:t>
            </a:r>
          </a:p>
        </p:txBody>
      </p:sp>
      <p:sp>
        <p:nvSpPr>
          <p:cNvPr id="5" name="CuadroTexto 4">
            <a:extLst>
              <a:ext uri="{FF2B5EF4-FFF2-40B4-BE49-F238E27FC236}">
                <a16:creationId xmlns:a16="http://schemas.microsoft.com/office/drawing/2014/main" id="{1B33E079-D10D-408C-B470-1196FEA4E6E1}"/>
              </a:ext>
            </a:extLst>
          </p:cNvPr>
          <p:cNvSpPr txBox="1"/>
          <p:nvPr/>
        </p:nvSpPr>
        <p:spPr>
          <a:xfrm>
            <a:off x="6578353" y="3916719"/>
            <a:ext cx="1399545" cy="738664"/>
          </a:xfrm>
          <a:prstGeom prst="rect">
            <a:avLst/>
          </a:prstGeom>
          <a:solidFill>
            <a:srgbClr val="000000">
              <a:alpha val="89804"/>
            </a:srgbClr>
          </a:solidFill>
        </p:spPr>
        <p:txBody>
          <a:bodyPr wrap="square" rtlCol="0">
            <a:spAutoFit/>
          </a:bodyPr>
          <a:lstStyle/>
          <a:p>
            <a:pPr algn="ctr"/>
            <a:r>
              <a:rPr lang="es-ES" sz="1050" dirty="0">
                <a:solidFill>
                  <a:schemeClr val="bg1"/>
                </a:solidFill>
              </a:rPr>
              <a:t>Botón para añadir esa película al carrito </a:t>
            </a:r>
            <a:r>
              <a:rPr lang="es-ES" sz="1050">
                <a:solidFill>
                  <a:schemeClr val="bg1"/>
                </a:solidFill>
              </a:rPr>
              <a:t>(redirecciona a la pagina de carrito)</a:t>
            </a:r>
            <a:endParaRPr lang="es-ES" sz="1050" dirty="0">
              <a:solidFill>
                <a:schemeClr val="bg1"/>
              </a:solidFill>
            </a:endParaRPr>
          </a:p>
        </p:txBody>
      </p:sp>
    </p:spTree>
    <p:extLst>
      <p:ext uri="{BB962C8B-B14F-4D97-AF65-F5344CB8AC3E}">
        <p14:creationId xmlns:p14="http://schemas.microsoft.com/office/powerpoint/2010/main" val="1565568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C7FD050F-83ED-49DD-9972-554972321E45}"/>
              </a:ext>
            </a:extLst>
          </p:cNvPr>
          <p:cNvPicPr>
            <a:picLocks noChangeAspect="1"/>
          </p:cNvPicPr>
          <p:nvPr/>
        </p:nvPicPr>
        <p:blipFill>
          <a:blip r:embed="rId2"/>
          <a:stretch>
            <a:fillRect/>
          </a:stretch>
        </p:blipFill>
        <p:spPr>
          <a:xfrm>
            <a:off x="60356" y="0"/>
            <a:ext cx="12071287" cy="6858000"/>
          </a:xfrm>
          <a:prstGeom prst="rect">
            <a:avLst/>
          </a:prstGeom>
        </p:spPr>
      </p:pic>
      <p:sp>
        <p:nvSpPr>
          <p:cNvPr id="4" name="CuadroTexto 3">
            <a:extLst>
              <a:ext uri="{FF2B5EF4-FFF2-40B4-BE49-F238E27FC236}">
                <a16:creationId xmlns:a16="http://schemas.microsoft.com/office/drawing/2014/main" id="{83793134-39F3-4126-AF24-89DDE6B27476}"/>
              </a:ext>
            </a:extLst>
          </p:cNvPr>
          <p:cNvSpPr txBox="1"/>
          <p:nvPr/>
        </p:nvSpPr>
        <p:spPr>
          <a:xfrm>
            <a:off x="6676008" y="5061939"/>
            <a:ext cx="1399545" cy="415498"/>
          </a:xfrm>
          <a:prstGeom prst="rect">
            <a:avLst/>
          </a:prstGeom>
          <a:solidFill>
            <a:srgbClr val="000000">
              <a:alpha val="89804"/>
            </a:srgbClr>
          </a:solidFill>
        </p:spPr>
        <p:txBody>
          <a:bodyPr wrap="square" rtlCol="0">
            <a:spAutoFit/>
          </a:bodyPr>
          <a:lstStyle/>
          <a:p>
            <a:pPr algn="ctr"/>
            <a:r>
              <a:rPr lang="es-ES" sz="1050" dirty="0">
                <a:solidFill>
                  <a:schemeClr val="bg1"/>
                </a:solidFill>
              </a:rPr>
              <a:t>Películas añadidas al carrito</a:t>
            </a:r>
          </a:p>
        </p:txBody>
      </p:sp>
      <p:sp>
        <p:nvSpPr>
          <p:cNvPr id="5" name="CuadroTexto 4">
            <a:extLst>
              <a:ext uri="{FF2B5EF4-FFF2-40B4-BE49-F238E27FC236}">
                <a16:creationId xmlns:a16="http://schemas.microsoft.com/office/drawing/2014/main" id="{602E4D4C-D38C-4869-B6B8-2976703ECFEE}"/>
              </a:ext>
            </a:extLst>
          </p:cNvPr>
          <p:cNvSpPr txBox="1"/>
          <p:nvPr/>
        </p:nvSpPr>
        <p:spPr>
          <a:xfrm>
            <a:off x="2512380" y="3792432"/>
            <a:ext cx="1438183" cy="738664"/>
          </a:xfrm>
          <a:prstGeom prst="rect">
            <a:avLst/>
          </a:prstGeom>
          <a:solidFill>
            <a:srgbClr val="000000">
              <a:alpha val="89804"/>
            </a:srgbClr>
          </a:solidFill>
        </p:spPr>
        <p:txBody>
          <a:bodyPr wrap="square" rtlCol="0">
            <a:spAutoFit/>
          </a:bodyPr>
          <a:lstStyle/>
          <a:p>
            <a:pPr algn="ctr"/>
            <a:r>
              <a:rPr lang="es-ES" sz="1050" dirty="0">
                <a:solidFill>
                  <a:schemeClr val="bg1"/>
                </a:solidFill>
              </a:rPr>
              <a:t>Botón para finalizar la compra (no procederá a la compra pues no es usuario identificado)</a:t>
            </a:r>
          </a:p>
        </p:txBody>
      </p:sp>
      <p:sp>
        <p:nvSpPr>
          <p:cNvPr id="6" name="CuadroTexto 5">
            <a:extLst>
              <a:ext uri="{FF2B5EF4-FFF2-40B4-BE49-F238E27FC236}">
                <a16:creationId xmlns:a16="http://schemas.microsoft.com/office/drawing/2014/main" id="{533B4BD2-D76A-4B87-94D9-48D7948E87B1}"/>
              </a:ext>
            </a:extLst>
          </p:cNvPr>
          <p:cNvSpPr txBox="1"/>
          <p:nvPr/>
        </p:nvSpPr>
        <p:spPr>
          <a:xfrm>
            <a:off x="6872795" y="2115472"/>
            <a:ext cx="1399545" cy="577081"/>
          </a:xfrm>
          <a:prstGeom prst="rect">
            <a:avLst/>
          </a:prstGeom>
          <a:solidFill>
            <a:srgbClr val="000000">
              <a:alpha val="89804"/>
            </a:srgbClr>
          </a:solidFill>
        </p:spPr>
        <p:txBody>
          <a:bodyPr wrap="square" rtlCol="0">
            <a:spAutoFit/>
          </a:bodyPr>
          <a:lstStyle/>
          <a:p>
            <a:pPr algn="ctr"/>
            <a:r>
              <a:rPr lang="es-ES" sz="1050" dirty="0">
                <a:solidFill>
                  <a:schemeClr val="bg1"/>
                </a:solidFill>
              </a:rPr>
              <a:t>Botón para eliminar una unidad del producto</a:t>
            </a:r>
          </a:p>
        </p:txBody>
      </p:sp>
      <p:sp>
        <p:nvSpPr>
          <p:cNvPr id="8" name="CuadroTexto 7">
            <a:extLst>
              <a:ext uri="{FF2B5EF4-FFF2-40B4-BE49-F238E27FC236}">
                <a16:creationId xmlns:a16="http://schemas.microsoft.com/office/drawing/2014/main" id="{B614ED62-8530-4CDD-A21A-A061887CA447}"/>
              </a:ext>
            </a:extLst>
          </p:cNvPr>
          <p:cNvSpPr txBox="1"/>
          <p:nvPr/>
        </p:nvSpPr>
        <p:spPr>
          <a:xfrm>
            <a:off x="4902733" y="762778"/>
            <a:ext cx="2518998" cy="253916"/>
          </a:xfrm>
          <a:prstGeom prst="rect">
            <a:avLst/>
          </a:prstGeom>
          <a:solidFill>
            <a:srgbClr val="F2F2F2">
              <a:alpha val="61176"/>
            </a:srgbClr>
          </a:solidFill>
        </p:spPr>
        <p:txBody>
          <a:bodyPr wrap="square" rtlCol="0">
            <a:spAutoFit/>
          </a:bodyPr>
          <a:lstStyle/>
          <a:p>
            <a:pPr algn="ctr"/>
            <a:r>
              <a:rPr lang="es-ES" sz="1050" b="1" dirty="0"/>
              <a:t>PÁGINA DE CARRITO</a:t>
            </a:r>
          </a:p>
        </p:txBody>
      </p:sp>
    </p:spTree>
    <p:extLst>
      <p:ext uri="{BB962C8B-B14F-4D97-AF65-F5344CB8AC3E}">
        <p14:creationId xmlns:p14="http://schemas.microsoft.com/office/powerpoint/2010/main" val="338114718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TotalTime>
  <Words>919</Words>
  <Application>Microsoft Office PowerPoint</Application>
  <PresentationFormat>Panorámica</PresentationFormat>
  <Paragraphs>72</Paragraphs>
  <Slides>26</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26</vt:i4>
      </vt:variant>
    </vt:vector>
  </HeadingPairs>
  <TitlesOfParts>
    <vt:vector size="31" baseType="lpstr">
      <vt:lpstr>Arial</vt:lpstr>
      <vt:lpstr>Calibri</vt:lpstr>
      <vt:lpstr>Calibri Light</vt:lpstr>
      <vt:lpstr>Courier New</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Sara Gonzalez</dc:creator>
  <cp:lastModifiedBy>Sara Gonzalez</cp:lastModifiedBy>
  <cp:revision>22</cp:revision>
  <dcterms:created xsi:type="dcterms:W3CDTF">2018-11-01T16:23:46Z</dcterms:created>
  <dcterms:modified xsi:type="dcterms:W3CDTF">2018-11-01T18:50:54Z</dcterms:modified>
</cp:coreProperties>
</file>

<file path=docProps/thumbnail.jpeg>
</file>